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451" r:id="rId3"/>
    <p:sldId id="561" r:id="rId4"/>
    <p:sldId id="560" r:id="rId5"/>
    <p:sldId id="505" r:id="rId6"/>
    <p:sldId id="542" r:id="rId7"/>
    <p:sldId id="506" r:id="rId8"/>
    <p:sldId id="532" r:id="rId9"/>
    <p:sldId id="533" r:id="rId10"/>
    <p:sldId id="548" r:id="rId11"/>
    <p:sldId id="553" r:id="rId12"/>
    <p:sldId id="549" r:id="rId13"/>
    <p:sldId id="555" r:id="rId14"/>
    <p:sldId id="554" r:id="rId15"/>
    <p:sldId id="556" r:id="rId16"/>
    <p:sldId id="551" r:id="rId17"/>
    <p:sldId id="541" r:id="rId18"/>
    <p:sldId id="534" r:id="rId19"/>
    <p:sldId id="543" r:id="rId20"/>
    <p:sldId id="535" r:id="rId21"/>
    <p:sldId id="521" r:id="rId22"/>
    <p:sldId id="522" r:id="rId23"/>
    <p:sldId id="559" r:id="rId24"/>
    <p:sldId id="526" r:id="rId25"/>
    <p:sldId id="527" r:id="rId26"/>
    <p:sldId id="528" r:id="rId27"/>
    <p:sldId id="538" r:id="rId28"/>
    <p:sldId id="539" r:id="rId29"/>
    <p:sldId id="557" r:id="rId30"/>
    <p:sldId id="529" r:id="rId31"/>
    <p:sldId id="558" r:id="rId32"/>
    <p:sldId id="536" r:id="rId33"/>
    <p:sldId id="530" r:id="rId34"/>
    <p:sldId id="531" r:id="rId35"/>
    <p:sldId id="523" r:id="rId36"/>
    <p:sldId id="524" r:id="rId37"/>
    <p:sldId id="525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4CC6D5-BB63-3F47-9967-69EAE7A00482}" v="41" dt="2024-02-14T19:35:34.2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68"/>
    <p:restoredTop sz="95872"/>
  </p:normalViewPr>
  <p:slideViewPr>
    <p:cSldViewPr snapToGrid="0">
      <p:cViewPr varScale="1">
        <p:scale>
          <a:sx n="121" d="100"/>
          <a:sy n="121" d="100"/>
        </p:scale>
        <p:origin x="17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ements, William" userId="cbdb0636-a496-422a-8d40-98c53d494d26" providerId="ADAL" clId="{E9F2D352-5CFC-C246-A3A0-BB5F12D949E3}"/>
    <pc:docChg chg="undo custSel delSld modSld">
      <pc:chgData name="Clements, William" userId="cbdb0636-a496-422a-8d40-98c53d494d26" providerId="ADAL" clId="{E9F2D352-5CFC-C246-A3A0-BB5F12D949E3}" dt="2023-10-18T22:28:20.071" v="374" actId="167"/>
      <pc:docMkLst>
        <pc:docMk/>
      </pc:docMkLst>
      <pc:sldChg chg="modSp mod">
        <pc:chgData name="Clements, William" userId="cbdb0636-a496-422a-8d40-98c53d494d26" providerId="ADAL" clId="{E9F2D352-5CFC-C246-A3A0-BB5F12D949E3}" dt="2023-10-18T22:25:50.471" v="334"/>
        <pc:sldMkLst>
          <pc:docMk/>
          <pc:sldMk cId="2363290914" sldId="256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363290914" sldId="256"/>
            <ac:spMk id="2" creationId="{245BF600-7B41-D84B-25A2-277A921DADF0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363290914" sldId="256"/>
            <ac:spMk id="3" creationId="{0E0AA693-715D-ED47-4B80-70366C8434E5}"/>
          </ac:spMkLst>
        </pc:spChg>
      </pc:sldChg>
      <pc:sldChg chg="modSp mod modShow">
        <pc:chgData name="Clements, William" userId="cbdb0636-a496-422a-8d40-98c53d494d26" providerId="ADAL" clId="{E9F2D352-5CFC-C246-A3A0-BB5F12D949E3}" dt="2023-10-18T22:25:50.471" v="334"/>
        <pc:sldMkLst>
          <pc:docMk/>
          <pc:sldMk cId="990430053" sldId="451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990430053" sldId="451"/>
            <ac:spMk id="2" creationId="{068BB48E-438C-4CED-8271-C995FCF509D0}"/>
          </ac:spMkLst>
        </pc:spChg>
        <pc:graphicFrameChg chg="mod">
          <ac:chgData name="Clements, William" userId="cbdb0636-a496-422a-8d40-98c53d494d26" providerId="ADAL" clId="{E9F2D352-5CFC-C246-A3A0-BB5F12D949E3}" dt="2023-10-18T14:54:03.533" v="230" actId="313"/>
          <ac:graphicFrameMkLst>
            <pc:docMk/>
            <pc:sldMk cId="990430053" sldId="451"/>
            <ac:graphicFrameMk id="10" creationId="{A19B67CB-F874-4480-8203-6AAAE9B4DE8C}"/>
          </ac:graphicFrameMkLst>
        </pc:graphicFrame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2164786209" sldId="505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164786209" sldId="505"/>
            <ac:spMk id="2" creationId="{5CBC39C0-B2D0-4ECC-900E-2EDAE7D1F33A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164786209" sldId="505"/>
            <ac:spMk id="3" creationId="{F3A8BDA1-A84E-4E2D-AF76-23FB132B71A7}"/>
          </ac:spMkLst>
        </pc:spChg>
      </pc:sldChg>
      <pc:sldChg chg="addSp modSp mod">
        <pc:chgData name="Clements, William" userId="cbdb0636-a496-422a-8d40-98c53d494d26" providerId="ADAL" clId="{E9F2D352-5CFC-C246-A3A0-BB5F12D949E3}" dt="2023-10-18T22:26:30.136" v="340" actId="14100"/>
        <pc:sldMkLst>
          <pc:docMk/>
          <pc:sldMk cId="4016424603" sldId="506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4016424603" sldId="506"/>
            <ac:spMk id="2" creationId="{69C4596E-22BE-C299-4737-DF452477F4D2}"/>
          </ac:spMkLst>
        </pc:spChg>
        <pc:spChg chg="mod">
          <ac:chgData name="Clements, William" userId="cbdb0636-a496-422a-8d40-98c53d494d26" providerId="ADAL" clId="{E9F2D352-5CFC-C246-A3A0-BB5F12D949E3}" dt="2023-10-18T14:03:41.219" v="1" actId="1076"/>
          <ac:spMkLst>
            <pc:docMk/>
            <pc:sldMk cId="4016424603" sldId="506"/>
            <ac:spMk id="3" creationId="{E79B0533-7B75-9461-8D27-731AC0658FC3}"/>
          </ac:spMkLst>
        </pc:spChg>
        <pc:spChg chg="add mod">
          <ac:chgData name="Clements, William" userId="cbdb0636-a496-422a-8d40-98c53d494d26" providerId="ADAL" clId="{E9F2D352-5CFC-C246-A3A0-BB5F12D949E3}" dt="2023-10-18T22:26:30.136" v="340" actId="14100"/>
          <ac:spMkLst>
            <pc:docMk/>
            <pc:sldMk cId="4016424603" sldId="506"/>
            <ac:spMk id="4" creationId="{8B9454C3-CA3C-E0EF-61E8-568D9BECA4B3}"/>
          </ac:spMkLst>
        </pc:sp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3143257511" sldId="521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143257511" sldId="521"/>
            <ac:spMk id="1520" creationId="{00000000-0000-0000-0000-000000000000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143257511" sldId="521"/>
            <ac:spMk id="1521" creationId="{00000000-0000-0000-0000-000000000000}"/>
          </ac:spMkLst>
        </pc:spChg>
      </pc:sldChg>
      <pc:sldChg chg="addSp modSp mod">
        <pc:chgData name="Clements, William" userId="cbdb0636-a496-422a-8d40-98c53d494d26" providerId="ADAL" clId="{E9F2D352-5CFC-C246-A3A0-BB5F12D949E3}" dt="2023-10-18T22:25:50.471" v="334"/>
        <pc:sldMkLst>
          <pc:docMk/>
          <pc:sldMk cId="372593229" sldId="522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72593229" sldId="522"/>
            <ac:spMk id="2" creationId="{F009D3F6-966A-4E41-83D9-BFBBD7C4E1D4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72593229" sldId="522"/>
            <ac:spMk id="3" creationId="{624B872D-2ADA-46C7-98F1-360EB59923CD}"/>
          </ac:spMkLst>
        </pc:spChg>
        <pc:spChg chg="add mod">
          <ac:chgData name="Clements, William" userId="cbdb0636-a496-422a-8d40-98c53d494d26" providerId="ADAL" clId="{E9F2D352-5CFC-C246-A3A0-BB5F12D949E3}" dt="2023-10-18T22:24:09.169" v="333" actId="20577"/>
          <ac:spMkLst>
            <pc:docMk/>
            <pc:sldMk cId="372593229" sldId="522"/>
            <ac:spMk id="4" creationId="{D0A66862-6E99-63D8-FEE3-4232A679E2D7}"/>
          </ac:spMkLst>
        </pc:spChg>
        <pc:picChg chg="mod">
          <ac:chgData name="Clements, William" userId="cbdb0636-a496-422a-8d40-98c53d494d26" providerId="ADAL" clId="{E9F2D352-5CFC-C246-A3A0-BB5F12D949E3}" dt="2023-10-18T22:22:48.594" v="232" actId="1076"/>
          <ac:picMkLst>
            <pc:docMk/>
            <pc:sldMk cId="372593229" sldId="522"/>
            <ac:picMk id="24" creationId="{C1F1F7BA-5E05-4CAA-A45B-4BA75E4CEF51}"/>
          </ac:picMkLst>
        </pc:pic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172130829" sldId="523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172130829" sldId="523"/>
            <ac:spMk id="2" creationId="{F009D3F6-966A-4E41-83D9-BFBBD7C4E1D4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172130829" sldId="523"/>
            <ac:spMk id="3" creationId="{624B872D-2ADA-46C7-98F1-360EB59923CD}"/>
          </ac:spMkLst>
        </pc:sp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3146143996" sldId="524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146143996" sldId="524"/>
            <ac:spMk id="2" creationId="{F009D3F6-966A-4E41-83D9-BFBBD7C4E1D4}"/>
          </ac:spMkLst>
        </pc:spChg>
      </pc:sldChg>
      <pc:sldChg chg="addSp delSp modSp mod setBg">
        <pc:chgData name="Clements, William" userId="cbdb0636-a496-422a-8d40-98c53d494d26" providerId="ADAL" clId="{E9F2D352-5CFC-C246-A3A0-BB5F12D949E3}" dt="2023-10-18T22:26:00.276" v="336" actId="26606"/>
        <pc:sldMkLst>
          <pc:docMk/>
          <pc:sldMk cId="1670757524" sldId="525"/>
        </pc:sldMkLst>
        <pc:spChg chg="mod">
          <ac:chgData name="Clements, William" userId="cbdb0636-a496-422a-8d40-98c53d494d26" providerId="ADAL" clId="{E9F2D352-5CFC-C246-A3A0-BB5F12D949E3}" dt="2023-10-18T22:26:00.276" v="336" actId="26606"/>
          <ac:spMkLst>
            <pc:docMk/>
            <pc:sldMk cId="1670757524" sldId="525"/>
            <ac:spMk id="2" creationId="{A8CE6618-7514-4CF6-BC65-140A97DE72B7}"/>
          </ac:spMkLst>
        </pc:spChg>
        <pc:spChg chg="mod">
          <ac:chgData name="Clements, William" userId="cbdb0636-a496-422a-8d40-98c53d494d26" providerId="ADAL" clId="{E9F2D352-5CFC-C246-A3A0-BB5F12D949E3}" dt="2023-10-18T22:26:00.276" v="336" actId="26606"/>
          <ac:spMkLst>
            <pc:docMk/>
            <pc:sldMk cId="1670757524" sldId="525"/>
            <ac:spMk id="3" creationId="{88181C21-1431-4D46-AE2C-47044FD8377C}"/>
          </ac:spMkLst>
        </pc:spChg>
        <pc:spChg chg="add del">
          <ac:chgData name="Clements, William" userId="cbdb0636-a496-422a-8d40-98c53d494d26" providerId="ADAL" clId="{E9F2D352-5CFC-C246-A3A0-BB5F12D949E3}" dt="2023-10-18T22:26:00.276" v="336" actId="26606"/>
          <ac:spMkLst>
            <pc:docMk/>
            <pc:sldMk cId="1670757524" sldId="525"/>
            <ac:spMk id="8" creationId="{907EF6B7-1338-4443-8C46-6A318D952DFD}"/>
          </ac:spMkLst>
        </pc:spChg>
        <pc:spChg chg="add del">
          <ac:chgData name="Clements, William" userId="cbdb0636-a496-422a-8d40-98c53d494d26" providerId="ADAL" clId="{E9F2D352-5CFC-C246-A3A0-BB5F12D949E3}" dt="2023-10-18T22:26:00.276" v="336" actId="26606"/>
          <ac:spMkLst>
            <pc:docMk/>
            <pc:sldMk cId="1670757524" sldId="525"/>
            <ac:spMk id="10" creationId="{DAAE4CDD-124C-4DCF-9584-B6033B545DD5}"/>
          </ac:spMkLst>
        </pc:spChg>
        <pc:spChg chg="add del">
          <ac:chgData name="Clements, William" userId="cbdb0636-a496-422a-8d40-98c53d494d26" providerId="ADAL" clId="{E9F2D352-5CFC-C246-A3A0-BB5F12D949E3}" dt="2023-10-18T22:26:00.276" v="336" actId="26606"/>
          <ac:spMkLst>
            <pc:docMk/>
            <pc:sldMk cId="1670757524" sldId="525"/>
            <ac:spMk id="12" creationId="{081E4A58-353D-44AE-B2FC-2A74E2E400F7}"/>
          </ac:spMkLst>
        </pc:sp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422025500" sldId="526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422025500" sldId="526"/>
            <ac:spMk id="2" creationId="{AF4DD31C-F1A4-4890-92C8-6E8D999F0CD4}"/>
          </ac:spMkLst>
        </pc:sp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4059201107" sldId="527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4059201107" sldId="527"/>
            <ac:spMk id="2" creationId="{AF4DD31C-F1A4-4890-92C8-6E8D999F0CD4}"/>
          </ac:spMkLst>
        </pc:sp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1138001024" sldId="528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1138001024" sldId="528"/>
            <ac:spMk id="2" creationId="{94A5C1EA-A480-4C47-BA16-548866F41D10}"/>
          </ac:spMkLst>
        </pc:sp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3105451554" sldId="529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105451554" sldId="529"/>
            <ac:spMk id="2" creationId="{94A5C1EA-A480-4C47-BA16-548866F41D10}"/>
          </ac:spMkLst>
        </pc:sp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694222282" sldId="530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694222282" sldId="530"/>
            <ac:spMk id="2" creationId="{BD6186BD-4FB4-47A5-926B-4B9B82BA9F2E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694222282" sldId="530"/>
            <ac:spMk id="3" creationId="{184F08EB-117A-4C6D-A3E4-14C6491130E1}"/>
          </ac:spMkLst>
        </pc:sp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2464428719" sldId="531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464428719" sldId="531"/>
            <ac:spMk id="2" creationId="{C2552016-9266-4FD6-BE20-297945FA8492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464428719" sldId="531"/>
            <ac:spMk id="3" creationId="{7E610369-0469-456B-A3ED-D91B7CCC7CB0}"/>
          </ac:spMkLst>
        </pc:spChg>
      </pc:sldChg>
      <pc:sldChg chg="addSp modSp mod">
        <pc:chgData name="Clements, William" userId="cbdb0636-a496-422a-8d40-98c53d494d26" providerId="ADAL" clId="{E9F2D352-5CFC-C246-A3A0-BB5F12D949E3}" dt="2023-10-18T22:26:42.309" v="344" actId="167"/>
        <pc:sldMkLst>
          <pc:docMk/>
          <pc:sldMk cId="3857436435" sldId="532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857436435" sldId="532"/>
            <ac:spMk id="2" creationId="{F28B8B6B-0C17-E39E-3B56-501495F7A8E1}"/>
          </ac:spMkLst>
        </pc:spChg>
        <pc:spChg chg="mod">
          <ac:chgData name="Clements, William" userId="cbdb0636-a496-422a-8d40-98c53d494d26" providerId="ADAL" clId="{E9F2D352-5CFC-C246-A3A0-BB5F12D949E3}" dt="2023-10-18T14:03:55.784" v="2" actId="1076"/>
          <ac:spMkLst>
            <pc:docMk/>
            <pc:sldMk cId="3857436435" sldId="532"/>
            <ac:spMk id="3" creationId="{9DD82E4F-6D61-955E-6CC8-A33EE937EF1B}"/>
          </ac:spMkLst>
        </pc:spChg>
        <pc:spChg chg="add mod">
          <ac:chgData name="Clements, William" userId="cbdb0636-a496-422a-8d40-98c53d494d26" providerId="ADAL" clId="{E9F2D352-5CFC-C246-A3A0-BB5F12D949E3}" dt="2023-10-18T22:26:42.309" v="344" actId="167"/>
          <ac:spMkLst>
            <pc:docMk/>
            <pc:sldMk cId="3857436435" sldId="532"/>
            <ac:spMk id="10" creationId="{64139F46-5B26-5271-3AE8-88DF2C07157B}"/>
          </ac:spMkLst>
        </pc:spChg>
      </pc:sldChg>
      <pc:sldChg chg="addSp modSp mod">
        <pc:chgData name="Clements, William" userId="cbdb0636-a496-422a-8d40-98c53d494d26" providerId="ADAL" clId="{E9F2D352-5CFC-C246-A3A0-BB5F12D949E3}" dt="2023-10-18T22:26:53.079" v="347" actId="167"/>
        <pc:sldMkLst>
          <pc:docMk/>
          <pc:sldMk cId="3534575067" sldId="533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534575067" sldId="533"/>
            <ac:spMk id="2" creationId="{052E3DA2-AD88-676C-349B-B34D694F2B00}"/>
          </ac:spMkLst>
        </pc:spChg>
        <pc:spChg chg="mod">
          <ac:chgData name="Clements, William" userId="cbdb0636-a496-422a-8d40-98c53d494d26" providerId="ADAL" clId="{E9F2D352-5CFC-C246-A3A0-BB5F12D949E3}" dt="2023-10-18T14:04:12.373" v="4" actId="14100"/>
          <ac:spMkLst>
            <pc:docMk/>
            <pc:sldMk cId="3534575067" sldId="533"/>
            <ac:spMk id="3" creationId="{D07E6BED-BB8E-4DEE-EF10-67F0B1F00BC0}"/>
          </ac:spMkLst>
        </pc:spChg>
        <pc:spChg chg="mod">
          <ac:chgData name="Clements, William" userId="cbdb0636-a496-422a-8d40-98c53d494d26" providerId="ADAL" clId="{E9F2D352-5CFC-C246-A3A0-BB5F12D949E3}" dt="2023-10-18T14:31:20.652" v="43" actId="113"/>
          <ac:spMkLst>
            <pc:docMk/>
            <pc:sldMk cId="3534575067" sldId="533"/>
            <ac:spMk id="4" creationId="{BEF2FD06-552D-5BF1-1AD9-6538D2095A59}"/>
          </ac:spMkLst>
        </pc:spChg>
        <pc:spChg chg="add mod">
          <ac:chgData name="Clements, William" userId="cbdb0636-a496-422a-8d40-98c53d494d26" providerId="ADAL" clId="{E9F2D352-5CFC-C246-A3A0-BB5F12D949E3}" dt="2023-10-18T22:26:53.079" v="347" actId="167"/>
          <ac:spMkLst>
            <pc:docMk/>
            <pc:sldMk cId="3534575067" sldId="533"/>
            <ac:spMk id="5" creationId="{48AC67B6-B89F-05BE-8DA9-B64B9096B164}"/>
          </ac:spMkLst>
        </pc:spChg>
        <pc:grpChg chg="mod">
          <ac:chgData name="Clements, William" userId="cbdb0636-a496-422a-8d40-98c53d494d26" providerId="ADAL" clId="{E9F2D352-5CFC-C246-A3A0-BB5F12D949E3}" dt="2023-10-18T14:04:07.417" v="3" actId="1076"/>
          <ac:grpSpMkLst>
            <pc:docMk/>
            <pc:sldMk cId="3534575067" sldId="533"/>
            <ac:grpSpMk id="1031" creationId="{344184C1-606E-6F43-CF8B-9DE81A71EE82}"/>
          </ac:grpSpMkLst>
        </pc:grpChg>
      </pc:sldChg>
      <pc:sldChg chg="addSp modSp mod">
        <pc:chgData name="Clements, William" userId="cbdb0636-a496-422a-8d40-98c53d494d26" providerId="ADAL" clId="{E9F2D352-5CFC-C246-A3A0-BB5F12D949E3}" dt="2023-10-18T22:25:50.471" v="334"/>
        <pc:sldMkLst>
          <pc:docMk/>
          <pc:sldMk cId="3006290902" sldId="534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006290902" sldId="534"/>
            <ac:spMk id="2" creationId="{AA9FFE14-7710-B3DE-5DBC-ED7373423C1C}"/>
          </ac:spMkLst>
        </pc:spChg>
        <pc:spChg chg="mod">
          <ac:chgData name="Clements, William" userId="cbdb0636-a496-422a-8d40-98c53d494d26" providerId="ADAL" clId="{E9F2D352-5CFC-C246-A3A0-BB5F12D949E3}" dt="2023-10-18T14:38:47.529" v="68" actId="15"/>
          <ac:spMkLst>
            <pc:docMk/>
            <pc:sldMk cId="3006290902" sldId="534"/>
            <ac:spMk id="3" creationId="{F1D2F837-0FF1-8D5D-71BB-82E36273CC8D}"/>
          </ac:spMkLst>
        </pc:spChg>
        <pc:picChg chg="add mod">
          <ac:chgData name="Clements, William" userId="cbdb0636-a496-422a-8d40-98c53d494d26" providerId="ADAL" clId="{E9F2D352-5CFC-C246-A3A0-BB5F12D949E3}" dt="2023-10-18T14:37:54.218" v="59" actId="1076"/>
          <ac:picMkLst>
            <pc:docMk/>
            <pc:sldMk cId="3006290902" sldId="534"/>
            <ac:picMk id="5" creationId="{AB27D7D9-9103-AA9C-13C3-987E6A0F96DF}"/>
          </ac:picMkLst>
        </pc:picChg>
      </pc:sldChg>
      <pc:sldChg chg="addSp modSp mod">
        <pc:chgData name="Clements, William" userId="cbdb0636-a496-422a-8d40-98c53d494d26" providerId="ADAL" clId="{E9F2D352-5CFC-C246-A3A0-BB5F12D949E3}" dt="2023-10-18T22:25:50.471" v="334"/>
        <pc:sldMkLst>
          <pc:docMk/>
          <pc:sldMk cId="1628569857" sldId="535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1628569857" sldId="535"/>
            <ac:spMk id="2" creationId="{39A7A9AD-A83F-9F00-E20B-2298A301BDDE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1628569857" sldId="535"/>
            <ac:spMk id="3" creationId="{4E42EA82-5CB2-FA60-ABA2-AA118CE070E1}"/>
          </ac:spMkLst>
        </pc:spChg>
        <pc:picChg chg="add mod">
          <ac:chgData name="Clements, William" userId="cbdb0636-a496-422a-8d40-98c53d494d26" providerId="ADAL" clId="{E9F2D352-5CFC-C246-A3A0-BB5F12D949E3}" dt="2023-10-18T14:33:56.471" v="49" actId="14100"/>
          <ac:picMkLst>
            <pc:docMk/>
            <pc:sldMk cId="1628569857" sldId="535"/>
            <ac:picMk id="4" creationId="{7A0208D7-F5F2-E3CC-7AF6-FC6472AD6D9A}"/>
          </ac:picMkLst>
        </pc:picChg>
        <pc:picChg chg="add mod">
          <ac:chgData name="Clements, William" userId="cbdb0636-a496-422a-8d40-98c53d494d26" providerId="ADAL" clId="{E9F2D352-5CFC-C246-A3A0-BB5F12D949E3}" dt="2023-10-18T14:34:17.129" v="52" actId="1076"/>
          <ac:picMkLst>
            <pc:docMk/>
            <pc:sldMk cId="1628569857" sldId="535"/>
            <ac:picMk id="5" creationId="{E7BAC142-4A68-3709-5C27-75E3BAF26BE9}"/>
          </ac:picMkLst>
        </pc:picChg>
      </pc:sldChg>
      <pc:sldChg chg="addSp modSp mod">
        <pc:chgData name="Clements, William" userId="cbdb0636-a496-422a-8d40-98c53d494d26" providerId="ADAL" clId="{E9F2D352-5CFC-C246-A3A0-BB5F12D949E3}" dt="2023-10-18T22:25:50.471" v="334"/>
        <pc:sldMkLst>
          <pc:docMk/>
          <pc:sldMk cId="5366996" sldId="536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5366996" sldId="536"/>
            <ac:spMk id="2" creationId="{65224808-8D1F-721A-793B-55021D3A77C5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5366996" sldId="536"/>
            <ac:spMk id="3" creationId="{54FE4C01-5466-67C2-F53E-B08E09F90105}"/>
          </ac:spMkLst>
        </pc:spChg>
        <pc:picChg chg="add mod">
          <ac:chgData name="Clements, William" userId="cbdb0636-a496-422a-8d40-98c53d494d26" providerId="ADAL" clId="{E9F2D352-5CFC-C246-A3A0-BB5F12D949E3}" dt="2023-10-18T14:46:22.690" v="90" actId="1076"/>
          <ac:picMkLst>
            <pc:docMk/>
            <pc:sldMk cId="5366996" sldId="536"/>
            <ac:picMk id="4" creationId="{54634BA0-E71F-5746-8ACA-4B3F2FCF1731}"/>
          </ac:picMkLst>
        </pc:pic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733039550" sldId="538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733039550" sldId="538"/>
            <ac:spMk id="2" creationId="{94A5C1EA-A480-4C47-BA16-548866F41D10}"/>
          </ac:spMkLst>
        </pc:sp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3752963875" sldId="539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752963875" sldId="539"/>
            <ac:spMk id="2" creationId="{94A5C1EA-A480-4C47-BA16-548866F41D10}"/>
          </ac:spMkLst>
        </pc:spChg>
      </pc:sldChg>
      <pc:sldChg chg="addSp modSp mod">
        <pc:chgData name="Clements, William" userId="cbdb0636-a496-422a-8d40-98c53d494d26" providerId="ADAL" clId="{E9F2D352-5CFC-C246-A3A0-BB5F12D949E3}" dt="2023-10-18T14:29:13.912" v="35" actId="14100"/>
        <pc:sldMkLst>
          <pc:docMk/>
          <pc:sldMk cId="1205431349" sldId="541"/>
        </pc:sldMkLst>
        <pc:spChg chg="mod">
          <ac:chgData name="Clements, William" userId="cbdb0636-a496-422a-8d40-98c53d494d26" providerId="ADAL" clId="{E9F2D352-5CFC-C246-A3A0-BB5F12D949E3}" dt="2023-10-18T14:29:13.912" v="35" actId="14100"/>
          <ac:spMkLst>
            <pc:docMk/>
            <pc:sldMk cId="1205431349" sldId="541"/>
            <ac:spMk id="2" creationId="{DFC2AF46-9CBA-7351-7246-C628FAE337EA}"/>
          </ac:spMkLst>
        </pc:spChg>
        <pc:spChg chg="mod">
          <ac:chgData name="Clements, William" userId="cbdb0636-a496-422a-8d40-98c53d494d26" providerId="ADAL" clId="{E9F2D352-5CFC-C246-A3A0-BB5F12D949E3}" dt="2023-10-18T14:29:08.059" v="33" actId="21"/>
          <ac:spMkLst>
            <pc:docMk/>
            <pc:sldMk cId="1205431349" sldId="541"/>
            <ac:spMk id="3" creationId="{15824611-2C7B-971D-D075-09F37321EB6E}"/>
          </ac:spMkLst>
        </pc:spChg>
        <pc:picChg chg="add mod">
          <ac:chgData name="Clements, William" userId="cbdb0636-a496-422a-8d40-98c53d494d26" providerId="ADAL" clId="{E9F2D352-5CFC-C246-A3A0-BB5F12D949E3}" dt="2023-10-18T14:28:51.899" v="31" actId="1076"/>
          <ac:picMkLst>
            <pc:docMk/>
            <pc:sldMk cId="1205431349" sldId="541"/>
            <ac:picMk id="4" creationId="{FCEA239D-6BC5-9CB7-1407-76D05522FF85}"/>
          </ac:picMkLst>
        </pc:pic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2948986308" sldId="542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948986308" sldId="542"/>
            <ac:spMk id="2" creationId="{5CBC39C0-B2D0-4ECC-900E-2EDAE7D1F33A}"/>
          </ac:spMkLst>
        </pc:spChg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948986308" sldId="542"/>
            <ac:spMk id="3" creationId="{F3A8BDA1-A84E-4E2D-AF76-23FB132B71A7}"/>
          </ac:spMkLst>
        </pc:spChg>
      </pc:sldChg>
      <pc:sldChg chg="addSp modSp mod">
        <pc:chgData name="Clements, William" userId="cbdb0636-a496-422a-8d40-98c53d494d26" providerId="ADAL" clId="{E9F2D352-5CFC-C246-A3A0-BB5F12D949E3}" dt="2023-10-18T22:25:50.471" v="334"/>
        <pc:sldMkLst>
          <pc:docMk/>
          <pc:sldMk cId="2310187353" sldId="543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310187353" sldId="543"/>
            <ac:spMk id="2" creationId="{939C1D19-5823-8209-D64D-38B4FDD77256}"/>
          </ac:spMkLst>
        </pc:spChg>
        <pc:spChg chg="mod">
          <ac:chgData name="Clements, William" userId="cbdb0636-a496-422a-8d40-98c53d494d26" providerId="ADAL" clId="{E9F2D352-5CFC-C246-A3A0-BB5F12D949E3}" dt="2023-10-18T14:39:33.150" v="80" actId="15"/>
          <ac:spMkLst>
            <pc:docMk/>
            <pc:sldMk cId="2310187353" sldId="543"/>
            <ac:spMk id="3" creationId="{D37F270B-FB51-2B69-1FC2-45215491B001}"/>
          </ac:spMkLst>
        </pc:spChg>
        <pc:spChg chg="add mod">
          <ac:chgData name="Clements, William" userId="cbdb0636-a496-422a-8d40-98c53d494d26" providerId="ADAL" clId="{E9F2D352-5CFC-C246-A3A0-BB5F12D949E3}" dt="2023-10-18T14:40:29.856" v="87" actId="1076"/>
          <ac:spMkLst>
            <pc:docMk/>
            <pc:sldMk cId="2310187353" sldId="543"/>
            <ac:spMk id="6" creationId="{30126224-393C-5002-2DD0-54D197FF6B8D}"/>
          </ac:spMkLst>
        </pc:spChg>
        <pc:picChg chg="add mod">
          <ac:chgData name="Clements, William" userId="cbdb0636-a496-422a-8d40-98c53d494d26" providerId="ADAL" clId="{E9F2D352-5CFC-C246-A3A0-BB5F12D949E3}" dt="2023-10-18T14:40:14.221" v="83" actId="1076"/>
          <ac:picMkLst>
            <pc:docMk/>
            <pc:sldMk cId="2310187353" sldId="543"/>
            <ac:picMk id="4" creationId="{EEFB0513-7CE4-8A92-0239-6B3BA173A3BC}"/>
          </ac:picMkLst>
        </pc:picChg>
      </pc:sldChg>
      <pc:sldChg chg="addSp delSp modSp mod">
        <pc:chgData name="Clements, William" userId="cbdb0636-a496-422a-8d40-98c53d494d26" providerId="ADAL" clId="{E9F2D352-5CFC-C246-A3A0-BB5F12D949E3}" dt="2023-10-18T22:27:22.769" v="356" actId="1076"/>
        <pc:sldMkLst>
          <pc:docMk/>
          <pc:sldMk cId="1081462091" sldId="548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1081462091" sldId="548"/>
            <ac:spMk id="2" creationId="{052E3DA2-AD88-676C-349B-B34D694F2B00}"/>
          </ac:spMkLst>
        </pc:spChg>
        <pc:spChg chg="mod">
          <ac:chgData name="Clements, William" userId="cbdb0636-a496-422a-8d40-98c53d494d26" providerId="ADAL" clId="{E9F2D352-5CFC-C246-A3A0-BB5F12D949E3}" dt="2023-10-18T14:04:50.323" v="12" actId="14100"/>
          <ac:spMkLst>
            <pc:docMk/>
            <pc:sldMk cId="1081462091" sldId="548"/>
            <ac:spMk id="3" creationId="{D07E6BED-BB8E-4DEE-EF10-67F0B1F00BC0}"/>
          </ac:spMkLst>
        </pc:spChg>
        <pc:spChg chg="mod">
          <ac:chgData name="Clements, William" userId="cbdb0636-a496-422a-8d40-98c53d494d26" providerId="ADAL" clId="{E9F2D352-5CFC-C246-A3A0-BB5F12D949E3}" dt="2023-10-18T14:31:12.962" v="42" actId="113"/>
          <ac:spMkLst>
            <pc:docMk/>
            <pc:sldMk cId="1081462091" sldId="548"/>
            <ac:spMk id="4" creationId="{BEF2FD06-552D-5BF1-1AD9-6538D2095A59}"/>
          </ac:spMkLst>
        </pc:spChg>
        <pc:spChg chg="mod">
          <ac:chgData name="Clements, William" userId="cbdb0636-a496-422a-8d40-98c53d494d26" providerId="ADAL" clId="{E9F2D352-5CFC-C246-A3A0-BB5F12D949E3}" dt="2023-10-18T14:04:22.748" v="5" actId="1076"/>
          <ac:spMkLst>
            <pc:docMk/>
            <pc:sldMk cId="1081462091" sldId="548"/>
            <ac:spMk id="5" creationId="{650FD88A-07D3-3676-0758-80246A301820}"/>
          </ac:spMkLst>
        </pc:spChg>
        <pc:spChg chg="mod">
          <ac:chgData name="Clements, William" userId="cbdb0636-a496-422a-8d40-98c53d494d26" providerId="ADAL" clId="{E9F2D352-5CFC-C246-A3A0-BB5F12D949E3}" dt="2023-10-18T14:04:42.173" v="10" actId="164"/>
          <ac:spMkLst>
            <pc:docMk/>
            <pc:sldMk cId="1081462091" sldId="548"/>
            <ac:spMk id="7" creationId="{50787A55-33B1-B4D8-4B47-8EF96C6825BC}"/>
          </ac:spMkLst>
        </pc:spChg>
        <pc:spChg chg="mod">
          <ac:chgData name="Clements, William" userId="cbdb0636-a496-422a-8d40-98c53d494d26" providerId="ADAL" clId="{E9F2D352-5CFC-C246-A3A0-BB5F12D949E3}" dt="2023-10-18T14:04:42.173" v="10" actId="164"/>
          <ac:spMkLst>
            <pc:docMk/>
            <pc:sldMk cId="1081462091" sldId="548"/>
            <ac:spMk id="8" creationId="{6A492B47-DD2F-B9B5-D29F-C562997B71A2}"/>
          </ac:spMkLst>
        </pc:spChg>
        <pc:spChg chg="mod">
          <ac:chgData name="Clements, William" userId="cbdb0636-a496-422a-8d40-98c53d494d26" providerId="ADAL" clId="{E9F2D352-5CFC-C246-A3A0-BB5F12D949E3}" dt="2023-10-18T14:04:42.173" v="10" actId="164"/>
          <ac:spMkLst>
            <pc:docMk/>
            <pc:sldMk cId="1081462091" sldId="548"/>
            <ac:spMk id="9" creationId="{AC29DA74-CD21-1BD0-0ECE-2AA560CE7BD3}"/>
          </ac:spMkLst>
        </pc:spChg>
        <pc:spChg chg="mod">
          <ac:chgData name="Clements, William" userId="cbdb0636-a496-422a-8d40-98c53d494d26" providerId="ADAL" clId="{E9F2D352-5CFC-C246-A3A0-BB5F12D949E3}" dt="2023-10-18T14:04:42.173" v="10" actId="164"/>
          <ac:spMkLst>
            <pc:docMk/>
            <pc:sldMk cId="1081462091" sldId="548"/>
            <ac:spMk id="10" creationId="{F8644B8E-A5D8-AE85-4B38-0FD57A583C38}"/>
          </ac:spMkLst>
        </pc:spChg>
        <pc:spChg chg="add del mod">
          <ac:chgData name="Clements, William" userId="cbdb0636-a496-422a-8d40-98c53d494d26" providerId="ADAL" clId="{E9F2D352-5CFC-C246-A3A0-BB5F12D949E3}" dt="2023-10-18T22:27:05.348" v="353"/>
          <ac:spMkLst>
            <pc:docMk/>
            <pc:sldMk cId="1081462091" sldId="548"/>
            <ac:spMk id="11" creationId="{C0906D62-A963-7554-A9A2-1322161BADDF}"/>
          </ac:spMkLst>
        </pc:spChg>
        <pc:spChg chg="add del mod">
          <ac:chgData name="Clements, William" userId="cbdb0636-a496-422a-8d40-98c53d494d26" providerId="ADAL" clId="{E9F2D352-5CFC-C246-A3A0-BB5F12D949E3}" dt="2023-10-18T22:27:04.837" v="352"/>
          <ac:spMkLst>
            <pc:docMk/>
            <pc:sldMk cId="1081462091" sldId="548"/>
            <ac:spMk id="14" creationId="{B1887FEC-A763-B62D-A771-5511FCAC1D73}"/>
          </ac:spMkLst>
        </pc:spChg>
        <pc:spChg chg="add mod">
          <ac:chgData name="Clements, William" userId="cbdb0636-a496-422a-8d40-98c53d494d26" providerId="ADAL" clId="{E9F2D352-5CFC-C246-A3A0-BB5F12D949E3}" dt="2023-10-18T22:27:13.887" v="355" actId="167"/>
          <ac:spMkLst>
            <pc:docMk/>
            <pc:sldMk cId="1081462091" sldId="548"/>
            <ac:spMk id="16" creationId="{9EF1C1FD-A546-35E0-0C45-54018179618F}"/>
          </ac:spMkLst>
        </pc:spChg>
        <pc:spChg chg="mod">
          <ac:chgData name="Clements, William" userId="cbdb0636-a496-422a-8d40-98c53d494d26" providerId="ADAL" clId="{E9F2D352-5CFC-C246-A3A0-BB5F12D949E3}" dt="2023-10-18T14:04:42.173" v="10" actId="164"/>
          <ac:spMkLst>
            <pc:docMk/>
            <pc:sldMk cId="1081462091" sldId="548"/>
            <ac:spMk id="17" creationId="{E6A51081-8E66-F170-3BFA-83A2200CFEF4}"/>
          </ac:spMkLst>
        </pc:spChg>
        <pc:grpChg chg="add mod">
          <ac:chgData name="Clements, William" userId="cbdb0636-a496-422a-8d40-98c53d494d26" providerId="ADAL" clId="{E9F2D352-5CFC-C246-A3A0-BB5F12D949E3}" dt="2023-10-18T22:27:22.769" v="356" actId="1076"/>
          <ac:grpSpMkLst>
            <pc:docMk/>
            <pc:sldMk cId="1081462091" sldId="548"/>
            <ac:grpSpMk id="6" creationId="{5DDB4A3B-1200-2C19-8E9F-568147B9AD5C}"/>
          </ac:grpSpMkLst>
        </pc:grp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12" creationId="{8F1F5443-D260-B317-91E9-C17CB6BF06B5}"/>
          </ac:cxnSpMkLst>
        </pc:cxn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13" creationId="{A9FD3B2A-CF99-5D4F-C31E-07098BE50738}"/>
          </ac:cxnSpMkLst>
        </pc:cxn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15" creationId="{FC24AE6D-61CB-1630-4FDE-A0B692847732}"/>
          </ac:cxnSpMkLst>
        </pc:cxn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39" creationId="{6A69D788-D7E3-D65B-1342-C51606E85440}"/>
          </ac:cxnSpMkLst>
        </pc:cxn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44" creationId="{C1ED38A6-B309-653D-9241-7ED81C0118CA}"/>
          </ac:cxnSpMkLst>
        </pc:cxn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47" creationId="{5858ED0A-3EE7-2866-CF35-AF7A14D819A5}"/>
          </ac:cxnSpMkLst>
        </pc:cxn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50" creationId="{D73BD70B-84CD-FA8E-9906-1371DE7C7264}"/>
          </ac:cxnSpMkLst>
        </pc:cxn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53" creationId="{D413D6C1-5C27-99EB-4E59-CF3EC5A03F2F}"/>
          </ac:cxnSpMkLst>
        </pc:cxn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56" creationId="{19E22E1B-04CC-8BBC-DF4C-EC2C704AD199}"/>
          </ac:cxnSpMkLst>
        </pc:cxnChg>
        <pc:cxnChg chg="mod">
          <ac:chgData name="Clements, William" userId="cbdb0636-a496-422a-8d40-98c53d494d26" providerId="ADAL" clId="{E9F2D352-5CFC-C246-A3A0-BB5F12D949E3}" dt="2023-10-18T14:04:42.173" v="10" actId="164"/>
          <ac:cxnSpMkLst>
            <pc:docMk/>
            <pc:sldMk cId="1081462091" sldId="548"/>
            <ac:cxnSpMk id="59" creationId="{DE32B9C2-800B-34FD-5F99-D1959E4D40B5}"/>
          </ac:cxnSpMkLst>
        </pc:cxnChg>
      </pc:sldChg>
      <pc:sldChg chg="addSp modSp mod">
        <pc:chgData name="Clements, William" userId="cbdb0636-a496-422a-8d40-98c53d494d26" providerId="ADAL" clId="{E9F2D352-5CFC-C246-A3A0-BB5F12D949E3}" dt="2023-10-18T22:27:49.131" v="362" actId="167"/>
        <pc:sldMkLst>
          <pc:docMk/>
          <pc:sldMk cId="3120606479" sldId="549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120606479" sldId="549"/>
            <ac:spMk id="2" creationId="{052E3DA2-AD88-676C-349B-B34D694F2B00}"/>
          </ac:spMkLst>
        </pc:spChg>
        <pc:spChg chg="mod">
          <ac:chgData name="Clements, William" userId="cbdb0636-a496-422a-8d40-98c53d494d26" providerId="ADAL" clId="{E9F2D352-5CFC-C246-A3A0-BB5F12D949E3}" dt="2023-10-18T14:05:37.824" v="18" actId="14100"/>
          <ac:spMkLst>
            <pc:docMk/>
            <pc:sldMk cId="3120606479" sldId="549"/>
            <ac:spMk id="3" creationId="{D07E6BED-BB8E-4DEE-EF10-67F0B1F00BC0}"/>
          </ac:spMkLst>
        </pc:spChg>
        <pc:spChg chg="mod">
          <ac:chgData name="Clements, William" userId="cbdb0636-a496-422a-8d40-98c53d494d26" providerId="ADAL" clId="{E9F2D352-5CFC-C246-A3A0-BB5F12D949E3}" dt="2023-10-18T14:30:52.254" v="41" actId="113"/>
          <ac:spMkLst>
            <pc:docMk/>
            <pc:sldMk cId="3120606479" sldId="549"/>
            <ac:spMk id="4" creationId="{BEF2FD06-552D-5BF1-1AD9-6538D2095A59}"/>
          </ac:spMkLst>
        </pc:spChg>
        <pc:spChg chg="mod">
          <ac:chgData name="Clements, William" userId="cbdb0636-a496-422a-8d40-98c53d494d26" providerId="ADAL" clId="{E9F2D352-5CFC-C246-A3A0-BB5F12D949E3}" dt="2023-10-18T14:05:34.127" v="17" actId="1076"/>
          <ac:spMkLst>
            <pc:docMk/>
            <pc:sldMk cId="3120606479" sldId="549"/>
            <ac:spMk id="5" creationId="{650FD88A-07D3-3676-0758-80246A301820}"/>
          </ac:spMkLst>
        </pc:spChg>
        <pc:spChg chg="mod">
          <ac:chgData name="Clements, William" userId="cbdb0636-a496-422a-8d40-98c53d494d26" providerId="ADAL" clId="{E9F2D352-5CFC-C246-A3A0-BB5F12D949E3}" dt="2023-10-18T14:05:34.127" v="17" actId="1076"/>
          <ac:spMkLst>
            <pc:docMk/>
            <pc:sldMk cId="3120606479" sldId="549"/>
            <ac:spMk id="6" creationId="{F9558189-11AB-78E7-EA17-8614E82D3D18}"/>
          </ac:spMkLst>
        </pc:spChg>
        <pc:spChg chg="mod">
          <ac:chgData name="Clements, William" userId="cbdb0636-a496-422a-8d40-98c53d494d26" providerId="ADAL" clId="{E9F2D352-5CFC-C246-A3A0-BB5F12D949E3}" dt="2023-10-18T14:05:34.127" v="17" actId="1076"/>
          <ac:spMkLst>
            <pc:docMk/>
            <pc:sldMk cId="3120606479" sldId="549"/>
            <ac:spMk id="7" creationId="{50787A55-33B1-B4D8-4B47-8EF96C6825BC}"/>
          </ac:spMkLst>
        </pc:spChg>
        <pc:spChg chg="mod">
          <ac:chgData name="Clements, William" userId="cbdb0636-a496-422a-8d40-98c53d494d26" providerId="ADAL" clId="{E9F2D352-5CFC-C246-A3A0-BB5F12D949E3}" dt="2023-10-18T14:05:34.127" v="17" actId="1076"/>
          <ac:spMkLst>
            <pc:docMk/>
            <pc:sldMk cId="3120606479" sldId="549"/>
            <ac:spMk id="8" creationId="{6A492B47-DD2F-B9B5-D29F-C562997B71A2}"/>
          </ac:spMkLst>
        </pc:spChg>
        <pc:spChg chg="mod">
          <ac:chgData name="Clements, William" userId="cbdb0636-a496-422a-8d40-98c53d494d26" providerId="ADAL" clId="{E9F2D352-5CFC-C246-A3A0-BB5F12D949E3}" dt="2023-10-18T14:05:34.127" v="17" actId="1076"/>
          <ac:spMkLst>
            <pc:docMk/>
            <pc:sldMk cId="3120606479" sldId="549"/>
            <ac:spMk id="9" creationId="{AC29DA74-CD21-1BD0-0ECE-2AA560CE7BD3}"/>
          </ac:spMkLst>
        </pc:spChg>
        <pc:spChg chg="mod">
          <ac:chgData name="Clements, William" userId="cbdb0636-a496-422a-8d40-98c53d494d26" providerId="ADAL" clId="{E9F2D352-5CFC-C246-A3A0-BB5F12D949E3}" dt="2023-10-18T14:05:34.127" v="17" actId="1076"/>
          <ac:spMkLst>
            <pc:docMk/>
            <pc:sldMk cId="3120606479" sldId="549"/>
            <ac:spMk id="10" creationId="{F8644B8E-A5D8-AE85-4B38-0FD57A583C38}"/>
          </ac:spMkLst>
        </pc:spChg>
        <pc:spChg chg="mod">
          <ac:chgData name="Clements, William" userId="cbdb0636-a496-422a-8d40-98c53d494d26" providerId="ADAL" clId="{E9F2D352-5CFC-C246-A3A0-BB5F12D949E3}" dt="2023-10-18T14:05:34.127" v="17" actId="1076"/>
          <ac:spMkLst>
            <pc:docMk/>
            <pc:sldMk cId="3120606479" sldId="549"/>
            <ac:spMk id="11" creationId="{59A2346D-A4C2-A6D2-80FB-7777DD876145}"/>
          </ac:spMkLst>
        </pc:spChg>
        <pc:spChg chg="add mod">
          <ac:chgData name="Clements, William" userId="cbdb0636-a496-422a-8d40-98c53d494d26" providerId="ADAL" clId="{E9F2D352-5CFC-C246-A3A0-BB5F12D949E3}" dt="2023-10-18T22:27:49.131" v="362" actId="167"/>
          <ac:spMkLst>
            <pc:docMk/>
            <pc:sldMk cId="3120606479" sldId="549"/>
            <ac:spMk id="14" creationId="{D36C7F29-EC94-B3DB-96A3-59AA62BD94C6}"/>
          </ac:spMkLst>
        </pc:spChg>
        <pc:spChg chg="mod">
          <ac:chgData name="Clements, William" userId="cbdb0636-a496-422a-8d40-98c53d494d26" providerId="ADAL" clId="{E9F2D352-5CFC-C246-A3A0-BB5F12D949E3}" dt="2023-10-18T14:05:34.127" v="17" actId="1076"/>
          <ac:spMkLst>
            <pc:docMk/>
            <pc:sldMk cId="3120606479" sldId="549"/>
            <ac:spMk id="17" creationId="{E6A51081-8E66-F170-3BFA-83A2200CFEF4}"/>
          </ac:spMkLst>
        </pc:sp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12" creationId="{8F1F5443-D260-B317-91E9-C17CB6BF06B5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13" creationId="{A9FD3B2A-CF99-5D4F-C31E-07098BE50738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15" creationId="{FC24AE6D-61CB-1630-4FDE-A0B692847732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19" creationId="{1F7329D4-25EE-73DD-D6CF-BB63CC3E4DBA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20" creationId="{3B5785A8-30B6-98EB-387D-9384D7D4B952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39" creationId="{6A69D788-D7E3-D65B-1342-C51606E85440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44" creationId="{C1ED38A6-B309-653D-9241-7ED81C0118CA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47" creationId="{5858ED0A-3EE7-2866-CF35-AF7A14D819A5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50" creationId="{D73BD70B-84CD-FA8E-9906-1371DE7C7264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53" creationId="{D413D6C1-5C27-99EB-4E59-CF3EC5A03F2F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56" creationId="{19E22E1B-04CC-8BBC-DF4C-EC2C704AD199}"/>
          </ac:cxnSpMkLst>
        </pc:cxnChg>
        <pc:cxnChg chg="mod">
          <ac:chgData name="Clements, William" userId="cbdb0636-a496-422a-8d40-98c53d494d26" providerId="ADAL" clId="{E9F2D352-5CFC-C246-A3A0-BB5F12D949E3}" dt="2023-10-18T14:05:34.127" v="17" actId="1076"/>
          <ac:cxnSpMkLst>
            <pc:docMk/>
            <pc:sldMk cId="3120606479" sldId="549"/>
            <ac:cxnSpMk id="59" creationId="{DE32B9C2-800B-34FD-5F99-D1959E4D40B5}"/>
          </ac:cxnSpMkLst>
        </pc:cxnChg>
      </pc:sldChg>
      <pc:sldChg chg="addSp modSp mod">
        <pc:chgData name="Clements, William" userId="cbdb0636-a496-422a-8d40-98c53d494d26" providerId="ADAL" clId="{E9F2D352-5CFC-C246-A3A0-BB5F12D949E3}" dt="2023-10-18T22:28:20.071" v="374" actId="167"/>
        <pc:sldMkLst>
          <pc:docMk/>
          <pc:sldMk cId="2647399942" sldId="551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647399942" sldId="551"/>
            <ac:spMk id="2" creationId="{052E3DA2-AD88-676C-349B-B34D694F2B00}"/>
          </ac:spMkLst>
        </pc:spChg>
        <pc:spChg chg="mod">
          <ac:chgData name="Clements, William" userId="cbdb0636-a496-422a-8d40-98c53d494d26" providerId="ADAL" clId="{E9F2D352-5CFC-C246-A3A0-BB5F12D949E3}" dt="2023-10-18T14:06:46.527" v="28" actId="14100"/>
          <ac:spMkLst>
            <pc:docMk/>
            <pc:sldMk cId="2647399942" sldId="551"/>
            <ac:spMk id="3" creationId="{D07E6BED-BB8E-4DEE-EF10-67F0B1F00BC0}"/>
          </ac:spMkLst>
        </pc:spChg>
        <pc:spChg chg="add mod">
          <ac:chgData name="Clements, William" userId="cbdb0636-a496-422a-8d40-98c53d494d26" providerId="ADAL" clId="{E9F2D352-5CFC-C246-A3A0-BB5F12D949E3}" dt="2023-10-18T22:28:20.071" v="374" actId="167"/>
          <ac:spMkLst>
            <pc:docMk/>
            <pc:sldMk cId="2647399942" sldId="551"/>
            <ac:spMk id="5" creationId="{6DB9AC73-2AD1-7ED3-07B6-5BB60DF9DF95}"/>
          </ac:spMkLst>
        </pc:spChg>
        <pc:spChg chg="mod">
          <ac:chgData name="Clements, William" userId="cbdb0636-a496-422a-8d40-98c53d494d26" providerId="ADAL" clId="{E9F2D352-5CFC-C246-A3A0-BB5F12D949E3}" dt="2023-10-18T14:06:42.662" v="27" actId="1076"/>
          <ac:spMkLst>
            <pc:docMk/>
            <pc:sldMk cId="2647399942" sldId="551"/>
            <ac:spMk id="7" creationId="{50787A55-33B1-B4D8-4B47-8EF96C6825BC}"/>
          </ac:spMkLst>
        </pc:spChg>
        <pc:spChg chg="mod">
          <ac:chgData name="Clements, William" userId="cbdb0636-a496-422a-8d40-98c53d494d26" providerId="ADAL" clId="{E9F2D352-5CFC-C246-A3A0-BB5F12D949E3}" dt="2023-10-18T14:06:42.662" v="27" actId="1076"/>
          <ac:spMkLst>
            <pc:docMk/>
            <pc:sldMk cId="2647399942" sldId="551"/>
            <ac:spMk id="8" creationId="{6A492B47-DD2F-B9B5-D29F-C562997B71A2}"/>
          </ac:spMkLst>
        </pc:spChg>
        <pc:spChg chg="mod">
          <ac:chgData name="Clements, William" userId="cbdb0636-a496-422a-8d40-98c53d494d26" providerId="ADAL" clId="{E9F2D352-5CFC-C246-A3A0-BB5F12D949E3}" dt="2023-10-18T14:06:42.662" v="27" actId="1076"/>
          <ac:spMkLst>
            <pc:docMk/>
            <pc:sldMk cId="2647399942" sldId="551"/>
            <ac:spMk id="9" creationId="{AC29DA74-CD21-1BD0-0ECE-2AA560CE7BD3}"/>
          </ac:spMkLst>
        </pc:spChg>
        <pc:spChg chg="mod">
          <ac:chgData name="Clements, William" userId="cbdb0636-a496-422a-8d40-98c53d494d26" providerId="ADAL" clId="{E9F2D352-5CFC-C246-A3A0-BB5F12D949E3}" dt="2023-10-18T14:06:42.662" v="27" actId="1076"/>
          <ac:spMkLst>
            <pc:docMk/>
            <pc:sldMk cId="2647399942" sldId="551"/>
            <ac:spMk id="10" creationId="{F8644B8E-A5D8-AE85-4B38-0FD57A583C38}"/>
          </ac:spMkLst>
        </pc:spChg>
        <pc:spChg chg="mod">
          <ac:chgData name="Clements, William" userId="cbdb0636-a496-422a-8d40-98c53d494d26" providerId="ADAL" clId="{E9F2D352-5CFC-C246-A3A0-BB5F12D949E3}" dt="2023-10-18T14:06:37.289" v="26" actId="1076"/>
          <ac:spMkLst>
            <pc:docMk/>
            <pc:sldMk cId="2647399942" sldId="551"/>
            <ac:spMk id="16" creationId="{49C4CF54-74DE-0EC1-941D-A5ABB0B0D9AD}"/>
          </ac:spMkLst>
        </pc:spChg>
        <pc:spChg chg="mod">
          <ac:chgData name="Clements, William" userId="cbdb0636-a496-422a-8d40-98c53d494d26" providerId="ADAL" clId="{E9F2D352-5CFC-C246-A3A0-BB5F12D949E3}" dt="2023-10-18T14:06:42.662" v="27" actId="1076"/>
          <ac:spMkLst>
            <pc:docMk/>
            <pc:sldMk cId="2647399942" sldId="551"/>
            <ac:spMk id="17" creationId="{E6A51081-8E66-F170-3BFA-83A2200CFEF4}"/>
          </ac:spMkLst>
        </pc:sp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12" creationId="{8F1F5443-D260-B317-91E9-C17CB6BF06B5}"/>
          </ac:cxnSpMkLst>
        </pc:cxn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13" creationId="{A9FD3B2A-CF99-5D4F-C31E-07098BE50738}"/>
          </ac:cxnSpMkLst>
        </pc:cxn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15" creationId="{FC24AE6D-61CB-1630-4FDE-A0B692847732}"/>
          </ac:cxnSpMkLst>
        </pc:cxn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39" creationId="{6A69D788-D7E3-D65B-1342-C51606E85440}"/>
          </ac:cxnSpMkLst>
        </pc:cxn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44" creationId="{C1ED38A6-B309-653D-9241-7ED81C0118CA}"/>
          </ac:cxnSpMkLst>
        </pc:cxn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47" creationId="{5858ED0A-3EE7-2866-CF35-AF7A14D819A5}"/>
          </ac:cxnSpMkLst>
        </pc:cxn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50" creationId="{D73BD70B-84CD-FA8E-9906-1371DE7C7264}"/>
          </ac:cxnSpMkLst>
        </pc:cxn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53" creationId="{D413D6C1-5C27-99EB-4E59-CF3EC5A03F2F}"/>
          </ac:cxnSpMkLst>
        </pc:cxn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56" creationId="{19E22E1B-04CC-8BBC-DF4C-EC2C704AD199}"/>
          </ac:cxnSpMkLst>
        </pc:cxnChg>
        <pc:cxnChg chg="mod">
          <ac:chgData name="Clements, William" userId="cbdb0636-a496-422a-8d40-98c53d494d26" providerId="ADAL" clId="{E9F2D352-5CFC-C246-A3A0-BB5F12D949E3}" dt="2023-10-18T14:06:42.662" v="27" actId="1076"/>
          <ac:cxnSpMkLst>
            <pc:docMk/>
            <pc:sldMk cId="2647399942" sldId="551"/>
            <ac:cxnSpMk id="59" creationId="{DE32B9C2-800B-34FD-5F99-D1959E4D40B5}"/>
          </ac:cxnSpMkLst>
        </pc:cxnChg>
      </pc:sldChg>
      <pc:sldChg chg="addSp modSp mod">
        <pc:chgData name="Clements, William" userId="cbdb0636-a496-422a-8d40-98c53d494d26" providerId="ADAL" clId="{E9F2D352-5CFC-C246-A3A0-BB5F12D949E3}" dt="2023-10-18T22:27:35.141" v="359" actId="167"/>
        <pc:sldMkLst>
          <pc:docMk/>
          <pc:sldMk cId="3221680746" sldId="553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3221680746" sldId="553"/>
            <ac:spMk id="2" creationId="{052E3DA2-AD88-676C-349B-B34D694F2B00}"/>
          </ac:spMkLst>
        </pc:spChg>
        <pc:spChg chg="mod">
          <ac:chgData name="Clements, William" userId="cbdb0636-a496-422a-8d40-98c53d494d26" providerId="ADAL" clId="{E9F2D352-5CFC-C246-A3A0-BB5F12D949E3}" dt="2023-10-18T14:04:59.554" v="13" actId="1076"/>
          <ac:spMkLst>
            <pc:docMk/>
            <pc:sldMk cId="3221680746" sldId="553"/>
            <ac:spMk id="3" creationId="{D07E6BED-BB8E-4DEE-EF10-67F0B1F00BC0}"/>
          </ac:spMkLst>
        </pc:spChg>
        <pc:spChg chg="mod">
          <ac:chgData name="Clements, William" userId="cbdb0636-a496-422a-8d40-98c53d494d26" providerId="ADAL" clId="{E9F2D352-5CFC-C246-A3A0-BB5F12D949E3}" dt="2023-10-18T14:30:39.545" v="40" actId="113"/>
          <ac:spMkLst>
            <pc:docMk/>
            <pc:sldMk cId="3221680746" sldId="553"/>
            <ac:spMk id="4" creationId="{BEF2FD06-552D-5BF1-1AD9-6538D2095A59}"/>
          </ac:spMkLst>
        </pc:spChg>
        <pc:spChg chg="mod">
          <ac:chgData name="Clements, William" userId="cbdb0636-a496-422a-8d40-98c53d494d26" providerId="ADAL" clId="{E9F2D352-5CFC-C246-A3A0-BB5F12D949E3}" dt="2023-10-18T14:05:11.216" v="14" actId="1076"/>
          <ac:spMkLst>
            <pc:docMk/>
            <pc:sldMk cId="3221680746" sldId="553"/>
            <ac:spMk id="5" creationId="{650FD88A-07D3-3676-0758-80246A301820}"/>
          </ac:spMkLst>
        </pc:spChg>
        <pc:spChg chg="mod">
          <ac:chgData name="Clements, William" userId="cbdb0636-a496-422a-8d40-98c53d494d26" providerId="ADAL" clId="{E9F2D352-5CFC-C246-A3A0-BB5F12D949E3}" dt="2023-10-18T14:05:11.216" v="14" actId="1076"/>
          <ac:spMkLst>
            <pc:docMk/>
            <pc:sldMk cId="3221680746" sldId="553"/>
            <ac:spMk id="6" creationId="{F9558189-11AB-78E7-EA17-8614E82D3D18}"/>
          </ac:spMkLst>
        </pc:spChg>
        <pc:spChg chg="mod">
          <ac:chgData name="Clements, William" userId="cbdb0636-a496-422a-8d40-98c53d494d26" providerId="ADAL" clId="{E9F2D352-5CFC-C246-A3A0-BB5F12D949E3}" dt="2023-10-18T14:05:19.460" v="15" actId="164"/>
          <ac:spMkLst>
            <pc:docMk/>
            <pc:sldMk cId="3221680746" sldId="553"/>
            <ac:spMk id="7" creationId="{50787A55-33B1-B4D8-4B47-8EF96C6825BC}"/>
          </ac:spMkLst>
        </pc:spChg>
        <pc:spChg chg="mod">
          <ac:chgData name="Clements, William" userId="cbdb0636-a496-422a-8d40-98c53d494d26" providerId="ADAL" clId="{E9F2D352-5CFC-C246-A3A0-BB5F12D949E3}" dt="2023-10-18T14:05:19.460" v="15" actId="164"/>
          <ac:spMkLst>
            <pc:docMk/>
            <pc:sldMk cId="3221680746" sldId="553"/>
            <ac:spMk id="8" creationId="{6A492B47-DD2F-B9B5-D29F-C562997B71A2}"/>
          </ac:spMkLst>
        </pc:spChg>
        <pc:spChg chg="mod">
          <ac:chgData name="Clements, William" userId="cbdb0636-a496-422a-8d40-98c53d494d26" providerId="ADAL" clId="{E9F2D352-5CFC-C246-A3A0-BB5F12D949E3}" dt="2023-10-18T14:05:19.460" v="15" actId="164"/>
          <ac:spMkLst>
            <pc:docMk/>
            <pc:sldMk cId="3221680746" sldId="553"/>
            <ac:spMk id="9" creationId="{AC29DA74-CD21-1BD0-0ECE-2AA560CE7BD3}"/>
          </ac:spMkLst>
        </pc:spChg>
        <pc:spChg chg="mod">
          <ac:chgData name="Clements, William" userId="cbdb0636-a496-422a-8d40-98c53d494d26" providerId="ADAL" clId="{E9F2D352-5CFC-C246-A3A0-BB5F12D949E3}" dt="2023-10-18T14:05:19.460" v="15" actId="164"/>
          <ac:spMkLst>
            <pc:docMk/>
            <pc:sldMk cId="3221680746" sldId="553"/>
            <ac:spMk id="10" creationId="{F8644B8E-A5D8-AE85-4B38-0FD57A583C38}"/>
          </ac:spMkLst>
        </pc:spChg>
        <pc:spChg chg="add mod">
          <ac:chgData name="Clements, William" userId="cbdb0636-a496-422a-8d40-98c53d494d26" providerId="ADAL" clId="{E9F2D352-5CFC-C246-A3A0-BB5F12D949E3}" dt="2023-10-18T22:27:35.141" v="359" actId="167"/>
          <ac:spMkLst>
            <pc:docMk/>
            <pc:sldMk cId="3221680746" sldId="553"/>
            <ac:spMk id="14" creationId="{32509859-75A9-B498-99DA-93E8ABB1D273}"/>
          </ac:spMkLst>
        </pc:spChg>
        <pc:spChg chg="mod">
          <ac:chgData name="Clements, William" userId="cbdb0636-a496-422a-8d40-98c53d494d26" providerId="ADAL" clId="{E9F2D352-5CFC-C246-A3A0-BB5F12D949E3}" dt="2023-10-18T14:05:19.460" v="15" actId="164"/>
          <ac:spMkLst>
            <pc:docMk/>
            <pc:sldMk cId="3221680746" sldId="553"/>
            <ac:spMk id="17" creationId="{E6A51081-8E66-F170-3BFA-83A2200CFEF4}"/>
          </ac:spMkLst>
        </pc:spChg>
        <pc:grpChg chg="add mod">
          <ac:chgData name="Clements, William" userId="cbdb0636-a496-422a-8d40-98c53d494d26" providerId="ADAL" clId="{E9F2D352-5CFC-C246-A3A0-BB5F12D949E3}" dt="2023-10-18T22:27:31.558" v="358" actId="1076"/>
          <ac:grpSpMkLst>
            <pc:docMk/>
            <pc:sldMk cId="3221680746" sldId="553"/>
            <ac:grpSpMk id="11" creationId="{7070E066-E6B4-2342-6FEF-E7847BEFE9F1}"/>
          </ac:grpSpMkLst>
        </pc:grp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12" creationId="{8F1F5443-D260-B317-91E9-C17CB6BF06B5}"/>
          </ac:cxnSpMkLst>
        </pc:cxn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13" creationId="{A9FD3B2A-CF99-5D4F-C31E-07098BE50738}"/>
          </ac:cxnSpMkLst>
        </pc:cxn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15" creationId="{FC24AE6D-61CB-1630-4FDE-A0B692847732}"/>
          </ac:cxnSpMkLst>
        </pc:cxn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39" creationId="{6A69D788-D7E3-D65B-1342-C51606E85440}"/>
          </ac:cxnSpMkLst>
        </pc:cxn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44" creationId="{C1ED38A6-B309-653D-9241-7ED81C0118CA}"/>
          </ac:cxnSpMkLst>
        </pc:cxn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47" creationId="{5858ED0A-3EE7-2866-CF35-AF7A14D819A5}"/>
          </ac:cxnSpMkLst>
        </pc:cxn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50" creationId="{D73BD70B-84CD-FA8E-9906-1371DE7C7264}"/>
          </ac:cxnSpMkLst>
        </pc:cxn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53" creationId="{D413D6C1-5C27-99EB-4E59-CF3EC5A03F2F}"/>
          </ac:cxnSpMkLst>
        </pc:cxn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56" creationId="{19E22E1B-04CC-8BBC-DF4C-EC2C704AD199}"/>
          </ac:cxnSpMkLst>
        </pc:cxnChg>
        <pc:cxnChg chg="mod">
          <ac:chgData name="Clements, William" userId="cbdb0636-a496-422a-8d40-98c53d494d26" providerId="ADAL" clId="{E9F2D352-5CFC-C246-A3A0-BB5F12D949E3}" dt="2023-10-18T14:05:19.460" v="15" actId="164"/>
          <ac:cxnSpMkLst>
            <pc:docMk/>
            <pc:sldMk cId="3221680746" sldId="553"/>
            <ac:cxnSpMk id="59" creationId="{DE32B9C2-800B-34FD-5F99-D1959E4D40B5}"/>
          </ac:cxnSpMkLst>
        </pc:cxnChg>
      </pc:sldChg>
      <pc:sldChg chg="addSp modSp mod">
        <pc:chgData name="Clements, William" userId="cbdb0636-a496-422a-8d40-98c53d494d26" providerId="ADAL" clId="{E9F2D352-5CFC-C246-A3A0-BB5F12D949E3}" dt="2023-10-18T22:28:05.377" v="368" actId="167"/>
        <pc:sldMkLst>
          <pc:docMk/>
          <pc:sldMk cId="4251926903" sldId="554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4251926903" sldId="554"/>
            <ac:spMk id="2" creationId="{052E3DA2-AD88-676C-349B-B34D694F2B00}"/>
          </ac:spMkLst>
        </pc:spChg>
        <pc:spChg chg="mod">
          <ac:chgData name="Clements, William" userId="cbdb0636-a496-422a-8d40-98c53d494d26" providerId="ADAL" clId="{E9F2D352-5CFC-C246-A3A0-BB5F12D949E3}" dt="2023-10-18T14:06:05.937" v="22" actId="14100"/>
          <ac:spMkLst>
            <pc:docMk/>
            <pc:sldMk cId="4251926903" sldId="554"/>
            <ac:spMk id="3" creationId="{D07E6BED-BB8E-4DEE-EF10-67F0B1F00BC0}"/>
          </ac:spMkLst>
        </pc:spChg>
        <pc:spChg chg="add mod">
          <ac:chgData name="Clements, William" userId="cbdb0636-a496-422a-8d40-98c53d494d26" providerId="ADAL" clId="{E9F2D352-5CFC-C246-A3A0-BB5F12D949E3}" dt="2023-10-18T22:28:05.377" v="368" actId="167"/>
          <ac:spMkLst>
            <pc:docMk/>
            <pc:sldMk cId="4251926903" sldId="554"/>
            <ac:spMk id="5" creationId="{43893153-09D3-E6AF-3138-B205751AC480}"/>
          </ac:spMkLst>
        </pc:spChg>
        <pc:spChg chg="mod">
          <ac:chgData name="Clements, William" userId="cbdb0636-a496-422a-8d40-98c53d494d26" providerId="ADAL" clId="{E9F2D352-5CFC-C246-A3A0-BB5F12D949E3}" dt="2023-10-18T14:06:01.920" v="21" actId="1076"/>
          <ac:spMkLst>
            <pc:docMk/>
            <pc:sldMk cId="4251926903" sldId="554"/>
            <ac:spMk id="7" creationId="{50787A55-33B1-B4D8-4B47-8EF96C6825BC}"/>
          </ac:spMkLst>
        </pc:spChg>
        <pc:spChg chg="mod">
          <ac:chgData name="Clements, William" userId="cbdb0636-a496-422a-8d40-98c53d494d26" providerId="ADAL" clId="{E9F2D352-5CFC-C246-A3A0-BB5F12D949E3}" dt="2023-10-18T14:06:01.920" v="21" actId="1076"/>
          <ac:spMkLst>
            <pc:docMk/>
            <pc:sldMk cId="4251926903" sldId="554"/>
            <ac:spMk id="8" creationId="{6A492B47-DD2F-B9B5-D29F-C562997B71A2}"/>
          </ac:spMkLst>
        </pc:spChg>
        <pc:spChg chg="mod">
          <ac:chgData name="Clements, William" userId="cbdb0636-a496-422a-8d40-98c53d494d26" providerId="ADAL" clId="{E9F2D352-5CFC-C246-A3A0-BB5F12D949E3}" dt="2023-10-18T14:06:01.920" v="21" actId="1076"/>
          <ac:spMkLst>
            <pc:docMk/>
            <pc:sldMk cId="4251926903" sldId="554"/>
            <ac:spMk id="9" creationId="{AC29DA74-CD21-1BD0-0ECE-2AA560CE7BD3}"/>
          </ac:spMkLst>
        </pc:spChg>
        <pc:spChg chg="mod">
          <ac:chgData name="Clements, William" userId="cbdb0636-a496-422a-8d40-98c53d494d26" providerId="ADAL" clId="{E9F2D352-5CFC-C246-A3A0-BB5F12D949E3}" dt="2023-10-18T14:06:01.920" v="21" actId="1076"/>
          <ac:spMkLst>
            <pc:docMk/>
            <pc:sldMk cId="4251926903" sldId="554"/>
            <ac:spMk id="10" creationId="{F8644B8E-A5D8-AE85-4B38-0FD57A583C38}"/>
          </ac:spMkLst>
        </pc:spChg>
        <pc:spChg chg="mod">
          <ac:chgData name="Clements, William" userId="cbdb0636-a496-422a-8d40-98c53d494d26" providerId="ADAL" clId="{E9F2D352-5CFC-C246-A3A0-BB5F12D949E3}" dt="2023-10-18T14:06:01.920" v="21" actId="1076"/>
          <ac:spMkLst>
            <pc:docMk/>
            <pc:sldMk cId="4251926903" sldId="554"/>
            <ac:spMk id="11" creationId="{59A2346D-A4C2-A6D2-80FB-7777DD876145}"/>
          </ac:spMkLst>
        </pc:spChg>
        <pc:spChg chg="mod">
          <ac:chgData name="Clements, William" userId="cbdb0636-a496-422a-8d40-98c53d494d26" providerId="ADAL" clId="{E9F2D352-5CFC-C246-A3A0-BB5F12D949E3}" dt="2023-10-18T14:06:01.920" v="21" actId="1076"/>
          <ac:spMkLst>
            <pc:docMk/>
            <pc:sldMk cId="4251926903" sldId="554"/>
            <ac:spMk id="14" creationId="{27567916-93E0-5490-B03B-018640341B65}"/>
          </ac:spMkLst>
        </pc:spChg>
        <pc:spChg chg="mod">
          <ac:chgData name="Clements, William" userId="cbdb0636-a496-422a-8d40-98c53d494d26" providerId="ADAL" clId="{E9F2D352-5CFC-C246-A3A0-BB5F12D949E3}" dt="2023-10-18T14:06:01.920" v="21" actId="1076"/>
          <ac:spMkLst>
            <pc:docMk/>
            <pc:sldMk cId="4251926903" sldId="554"/>
            <ac:spMk id="17" creationId="{E6A51081-8E66-F170-3BFA-83A2200CFEF4}"/>
          </ac:spMkLst>
        </pc:sp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12" creationId="{8F1F5443-D260-B317-91E9-C17CB6BF06B5}"/>
          </ac:cxnSpMkLst>
        </pc:cxn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13" creationId="{A9FD3B2A-CF99-5D4F-C31E-07098BE50738}"/>
          </ac:cxnSpMkLst>
        </pc:cxn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15" creationId="{FC24AE6D-61CB-1630-4FDE-A0B692847732}"/>
          </ac:cxnSpMkLst>
        </pc:cxn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39" creationId="{6A69D788-D7E3-D65B-1342-C51606E85440}"/>
          </ac:cxnSpMkLst>
        </pc:cxn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44" creationId="{C1ED38A6-B309-653D-9241-7ED81C0118CA}"/>
          </ac:cxnSpMkLst>
        </pc:cxn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47" creationId="{5858ED0A-3EE7-2866-CF35-AF7A14D819A5}"/>
          </ac:cxnSpMkLst>
        </pc:cxn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50" creationId="{D73BD70B-84CD-FA8E-9906-1371DE7C7264}"/>
          </ac:cxnSpMkLst>
        </pc:cxn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53" creationId="{D413D6C1-5C27-99EB-4E59-CF3EC5A03F2F}"/>
          </ac:cxnSpMkLst>
        </pc:cxn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56" creationId="{19E22E1B-04CC-8BBC-DF4C-EC2C704AD199}"/>
          </ac:cxnSpMkLst>
        </pc:cxnChg>
        <pc:cxnChg chg="mod">
          <ac:chgData name="Clements, William" userId="cbdb0636-a496-422a-8d40-98c53d494d26" providerId="ADAL" clId="{E9F2D352-5CFC-C246-A3A0-BB5F12D949E3}" dt="2023-10-18T14:06:01.920" v="21" actId="1076"/>
          <ac:cxnSpMkLst>
            <pc:docMk/>
            <pc:sldMk cId="4251926903" sldId="554"/>
            <ac:cxnSpMk id="59" creationId="{DE32B9C2-800B-34FD-5F99-D1959E4D40B5}"/>
          </ac:cxnSpMkLst>
        </pc:cxnChg>
      </pc:sldChg>
      <pc:sldChg chg="addSp modSp mod">
        <pc:chgData name="Clements, William" userId="cbdb0636-a496-422a-8d40-98c53d494d26" providerId="ADAL" clId="{E9F2D352-5CFC-C246-A3A0-BB5F12D949E3}" dt="2023-10-18T22:27:57.864" v="365" actId="167"/>
        <pc:sldMkLst>
          <pc:docMk/>
          <pc:sldMk cId="254439783" sldId="555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254439783" sldId="555"/>
            <ac:spMk id="2" creationId="{052E3DA2-AD88-676C-349B-B34D694F2B00}"/>
          </ac:spMkLst>
        </pc:spChg>
        <pc:spChg chg="mod">
          <ac:chgData name="Clements, William" userId="cbdb0636-a496-422a-8d40-98c53d494d26" providerId="ADAL" clId="{E9F2D352-5CFC-C246-A3A0-BB5F12D949E3}" dt="2023-10-18T14:05:52.734" v="20" actId="14100"/>
          <ac:spMkLst>
            <pc:docMk/>
            <pc:sldMk cId="254439783" sldId="555"/>
            <ac:spMk id="3" creationId="{D07E6BED-BB8E-4DEE-EF10-67F0B1F00BC0}"/>
          </ac:spMkLst>
        </pc:spChg>
        <pc:spChg chg="mod">
          <ac:chgData name="Clements, William" userId="cbdb0636-a496-422a-8d40-98c53d494d26" providerId="ADAL" clId="{E9F2D352-5CFC-C246-A3A0-BB5F12D949E3}" dt="2023-10-18T14:32:03.825" v="44" actId="113"/>
          <ac:spMkLst>
            <pc:docMk/>
            <pc:sldMk cId="254439783" sldId="555"/>
            <ac:spMk id="4" creationId="{BEF2FD06-552D-5BF1-1AD9-6538D2095A59}"/>
          </ac:spMkLst>
        </pc:spChg>
        <pc:spChg chg="add mod">
          <ac:chgData name="Clements, William" userId="cbdb0636-a496-422a-8d40-98c53d494d26" providerId="ADAL" clId="{E9F2D352-5CFC-C246-A3A0-BB5F12D949E3}" dt="2023-10-18T22:27:57.864" v="365" actId="167"/>
          <ac:spMkLst>
            <pc:docMk/>
            <pc:sldMk cId="254439783" sldId="555"/>
            <ac:spMk id="5" creationId="{0A50964B-FA23-FC28-4B6E-39C8E4646216}"/>
          </ac:spMkLst>
        </pc:spChg>
        <pc:spChg chg="mod">
          <ac:chgData name="Clements, William" userId="cbdb0636-a496-422a-8d40-98c53d494d26" providerId="ADAL" clId="{E9F2D352-5CFC-C246-A3A0-BB5F12D949E3}" dt="2023-10-18T14:05:48.593" v="19" actId="1076"/>
          <ac:spMkLst>
            <pc:docMk/>
            <pc:sldMk cId="254439783" sldId="555"/>
            <ac:spMk id="7" creationId="{50787A55-33B1-B4D8-4B47-8EF96C6825BC}"/>
          </ac:spMkLst>
        </pc:spChg>
        <pc:spChg chg="mod">
          <ac:chgData name="Clements, William" userId="cbdb0636-a496-422a-8d40-98c53d494d26" providerId="ADAL" clId="{E9F2D352-5CFC-C246-A3A0-BB5F12D949E3}" dt="2023-10-18T14:05:48.593" v="19" actId="1076"/>
          <ac:spMkLst>
            <pc:docMk/>
            <pc:sldMk cId="254439783" sldId="555"/>
            <ac:spMk id="8" creationId="{6A492B47-DD2F-B9B5-D29F-C562997B71A2}"/>
          </ac:spMkLst>
        </pc:spChg>
        <pc:spChg chg="mod">
          <ac:chgData name="Clements, William" userId="cbdb0636-a496-422a-8d40-98c53d494d26" providerId="ADAL" clId="{E9F2D352-5CFC-C246-A3A0-BB5F12D949E3}" dt="2023-10-18T14:05:48.593" v="19" actId="1076"/>
          <ac:spMkLst>
            <pc:docMk/>
            <pc:sldMk cId="254439783" sldId="555"/>
            <ac:spMk id="9" creationId="{AC29DA74-CD21-1BD0-0ECE-2AA560CE7BD3}"/>
          </ac:spMkLst>
        </pc:spChg>
        <pc:spChg chg="mod">
          <ac:chgData name="Clements, William" userId="cbdb0636-a496-422a-8d40-98c53d494d26" providerId="ADAL" clId="{E9F2D352-5CFC-C246-A3A0-BB5F12D949E3}" dt="2023-10-18T14:05:48.593" v="19" actId="1076"/>
          <ac:spMkLst>
            <pc:docMk/>
            <pc:sldMk cId="254439783" sldId="555"/>
            <ac:spMk id="10" creationId="{F8644B8E-A5D8-AE85-4B38-0FD57A583C38}"/>
          </ac:spMkLst>
        </pc:spChg>
        <pc:spChg chg="mod">
          <ac:chgData name="Clements, William" userId="cbdb0636-a496-422a-8d40-98c53d494d26" providerId="ADAL" clId="{E9F2D352-5CFC-C246-A3A0-BB5F12D949E3}" dt="2023-10-18T14:05:48.593" v="19" actId="1076"/>
          <ac:spMkLst>
            <pc:docMk/>
            <pc:sldMk cId="254439783" sldId="555"/>
            <ac:spMk id="11" creationId="{59A2346D-A4C2-A6D2-80FB-7777DD876145}"/>
          </ac:spMkLst>
        </pc:spChg>
        <pc:spChg chg="mod">
          <ac:chgData name="Clements, William" userId="cbdb0636-a496-422a-8d40-98c53d494d26" providerId="ADAL" clId="{E9F2D352-5CFC-C246-A3A0-BB5F12D949E3}" dt="2023-10-18T14:05:48.593" v="19" actId="1076"/>
          <ac:spMkLst>
            <pc:docMk/>
            <pc:sldMk cId="254439783" sldId="555"/>
            <ac:spMk id="17" creationId="{E6A51081-8E66-F170-3BFA-83A2200CFEF4}"/>
          </ac:spMkLst>
        </pc:sp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12" creationId="{8F1F5443-D260-B317-91E9-C17CB6BF06B5}"/>
          </ac:cxnSpMkLst>
        </pc:cxn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13" creationId="{A9FD3B2A-CF99-5D4F-C31E-07098BE50738}"/>
          </ac:cxnSpMkLst>
        </pc:cxn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15" creationId="{FC24AE6D-61CB-1630-4FDE-A0B692847732}"/>
          </ac:cxnSpMkLst>
        </pc:cxn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39" creationId="{6A69D788-D7E3-D65B-1342-C51606E85440}"/>
          </ac:cxnSpMkLst>
        </pc:cxn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44" creationId="{C1ED38A6-B309-653D-9241-7ED81C0118CA}"/>
          </ac:cxnSpMkLst>
        </pc:cxn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47" creationId="{5858ED0A-3EE7-2866-CF35-AF7A14D819A5}"/>
          </ac:cxnSpMkLst>
        </pc:cxn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50" creationId="{D73BD70B-84CD-FA8E-9906-1371DE7C7264}"/>
          </ac:cxnSpMkLst>
        </pc:cxn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53" creationId="{D413D6C1-5C27-99EB-4E59-CF3EC5A03F2F}"/>
          </ac:cxnSpMkLst>
        </pc:cxn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56" creationId="{19E22E1B-04CC-8BBC-DF4C-EC2C704AD199}"/>
          </ac:cxnSpMkLst>
        </pc:cxnChg>
        <pc:cxnChg chg="mod">
          <ac:chgData name="Clements, William" userId="cbdb0636-a496-422a-8d40-98c53d494d26" providerId="ADAL" clId="{E9F2D352-5CFC-C246-A3A0-BB5F12D949E3}" dt="2023-10-18T14:05:48.593" v="19" actId="1076"/>
          <ac:cxnSpMkLst>
            <pc:docMk/>
            <pc:sldMk cId="254439783" sldId="555"/>
            <ac:cxnSpMk id="59" creationId="{DE32B9C2-800B-34FD-5F99-D1959E4D40B5}"/>
          </ac:cxnSpMkLst>
        </pc:cxnChg>
      </pc:sldChg>
      <pc:sldChg chg="addSp modSp mod">
        <pc:chgData name="Clements, William" userId="cbdb0636-a496-422a-8d40-98c53d494d26" providerId="ADAL" clId="{E9F2D352-5CFC-C246-A3A0-BB5F12D949E3}" dt="2023-10-18T22:28:12.094" v="371" actId="167"/>
        <pc:sldMkLst>
          <pc:docMk/>
          <pc:sldMk cId="4016886887" sldId="556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4016886887" sldId="556"/>
            <ac:spMk id="2" creationId="{052E3DA2-AD88-676C-349B-B34D694F2B00}"/>
          </ac:spMkLst>
        </pc:spChg>
        <pc:spChg chg="mod">
          <ac:chgData name="Clements, William" userId="cbdb0636-a496-422a-8d40-98c53d494d26" providerId="ADAL" clId="{E9F2D352-5CFC-C246-A3A0-BB5F12D949E3}" dt="2023-10-18T14:06:28.787" v="25" actId="14100"/>
          <ac:spMkLst>
            <pc:docMk/>
            <pc:sldMk cId="4016886887" sldId="556"/>
            <ac:spMk id="3" creationId="{D07E6BED-BB8E-4DEE-EF10-67F0B1F00BC0}"/>
          </ac:spMkLst>
        </pc:spChg>
        <pc:spChg chg="mod">
          <ac:chgData name="Clements, William" userId="cbdb0636-a496-422a-8d40-98c53d494d26" providerId="ADAL" clId="{E9F2D352-5CFC-C246-A3A0-BB5F12D949E3}" dt="2023-10-18T14:32:15.988" v="45" actId="1076"/>
          <ac:spMkLst>
            <pc:docMk/>
            <pc:sldMk cId="4016886887" sldId="556"/>
            <ac:spMk id="5" creationId="{C0F140EE-E311-B64D-BC1E-F01A64AB3668}"/>
          </ac:spMkLst>
        </pc:spChg>
        <pc:spChg chg="add mod">
          <ac:chgData name="Clements, William" userId="cbdb0636-a496-422a-8d40-98c53d494d26" providerId="ADAL" clId="{E9F2D352-5CFC-C246-A3A0-BB5F12D949E3}" dt="2023-10-18T22:28:12.094" v="371" actId="167"/>
          <ac:spMkLst>
            <pc:docMk/>
            <pc:sldMk cId="4016886887" sldId="556"/>
            <ac:spMk id="6" creationId="{1B1CD1E0-AFAD-CF06-D34A-8DB193BA1ED1}"/>
          </ac:spMkLst>
        </pc:spChg>
        <pc:spChg chg="mod">
          <ac:chgData name="Clements, William" userId="cbdb0636-a496-422a-8d40-98c53d494d26" providerId="ADAL" clId="{E9F2D352-5CFC-C246-A3A0-BB5F12D949E3}" dt="2023-10-18T14:06:23.667" v="24" actId="1076"/>
          <ac:spMkLst>
            <pc:docMk/>
            <pc:sldMk cId="4016886887" sldId="556"/>
            <ac:spMk id="7" creationId="{50787A55-33B1-B4D8-4B47-8EF96C6825BC}"/>
          </ac:spMkLst>
        </pc:spChg>
        <pc:spChg chg="mod">
          <ac:chgData name="Clements, William" userId="cbdb0636-a496-422a-8d40-98c53d494d26" providerId="ADAL" clId="{E9F2D352-5CFC-C246-A3A0-BB5F12D949E3}" dt="2023-10-18T14:06:23.667" v="24" actId="1076"/>
          <ac:spMkLst>
            <pc:docMk/>
            <pc:sldMk cId="4016886887" sldId="556"/>
            <ac:spMk id="8" creationId="{6A492B47-DD2F-B9B5-D29F-C562997B71A2}"/>
          </ac:spMkLst>
        </pc:spChg>
        <pc:spChg chg="mod">
          <ac:chgData name="Clements, William" userId="cbdb0636-a496-422a-8d40-98c53d494d26" providerId="ADAL" clId="{E9F2D352-5CFC-C246-A3A0-BB5F12D949E3}" dt="2023-10-18T14:06:23.667" v="24" actId="1076"/>
          <ac:spMkLst>
            <pc:docMk/>
            <pc:sldMk cId="4016886887" sldId="556"/>
            <ac:spMk id="9" creationId="{AC29DA74-CD21-1BD0-0ECE-2AA560CE7BD3}"/>
          </ac:spMkLst>
        </pc:spChg>
        <pc:spChg chg="mod">
          <ac:chgData name="Clements, William" userId="cbdb0636-a496-422a-8d40-98c53d494d26" providerId="ADAL" clId="{E9F2D352-5CFC-C246-A3A0-BB5F12D949E3}" dt="2023-10-18T14:06:23.667" v="24" actId="1076"/>
          <ac:spMkLst>
            <pc:docMk/>
            <pc:sldMk cId="4016886887" sldId="556"/>
            <ac:spMk id="10" creationId="{F8644B8E-A5D8-AE85-4B38-0FD57A583C38}"/>
          </ac:spMkLst>
        </pc:spChg>
        <pc:spChg chg="mod">
          <ac:chgData name="Clements, William" userId="cbdb0636-a496-422a-8d40-98c53d494d26" providerId="ADAL" clId="{E9F2D352-5CFC-C246-A3A0-BB5F12D949E3}" dt="2023-10-18T14:06:17.533" v="23" actId="1076"/>
          <ac:spMkLst>
            <pc:docMk/>
            <pc:sldMk cId="4016886887" sldId="556"/>
            <ac:spMk id="11" creationId="{59A2346D-A4C2-A6D2-80FB-7777DD876145}"/>
          </ac:spMkLst>
        </pc:spChg>
        <pc:spChg chg="mod">
          <ac:chgData name="Clements, William" userId="cbdb0636-a496-422a-8d40-98c53d494d26" providerId="ADAL" clId="{E9F2D352-5CFC-C246-A3A0-BB5F12D949E3}" dt="2023-10-18T14:06:17.533" v="23" actId="1076"/>
          <ac:spMkLst>
            <pc:docMk/>
            <pc:sldMk cId="4016886887" sldId="556"/>
            <ac:spMk id="14" creationId="{27567916-93E0-5490-B03B-018640341B65}"/>
          </ac:spMkLst>
        </pc:spChg>
        <pc:spChg chg="mod">
          <ac:chgData name="Clements, William" userId="cbdb0636-a496-422a-8d40-98c53d494d26" providerId="ADAL" clId="{E9F2D352-5CFC-C246-A3A0-BB5F12D949E3}" dt="2023-10-18T14:06:23.667" v="24" actId="1076"/>
          <ac:spMkLst>
            <pc:docMk/>
            <pc:sldMk cId="4016886887" sldId="556"/>
            <ac:spMk id="17" creationId="{E6A51081-8E66-F170-3BFA-83A2200CFEF4}"/>
          </ac:spMkLst>
        </pc:sp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12" creationId="{8F1F5443-D260-B317-91E9-C17CB6BF06B5}"/>
          </ac:cxnSpMkLst>
        </pc:cxn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13" creationId="{A9FD3B2A-CF99-5D4F-C31E-07098BE50738}"/>
          </ac:cxnSpMkLst>
        </pc:cxn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15" creationId="{FC24AE6D-61CB-1630-4FDE-A0B692847732}"/>
          </ac:cxnSpMkLst>
        </pc:cxnChg>
        <pc:cxnChg chg="mod">
          <ac:chgData name="Clements, William" userId="cbdb0636-a496-422a-8d40-98c53d494d26" providerId="ADAL" clId="{E9F2D352-5CFC-C246-A3A0-BB5F12D949E3}" dt="2023-10-18T14:06:17.533" v="23" actId="1076"/>
          <ac:cxnSpMkLst>
            <pc:docMk/>
            <pc:sldMk cId="4016886887" sldId="556"/>
            <ac:cxnSpMk id="16" creationId="{46A4CEDC-ABD7-C551-E416-7B7300810E33}"/>
          </ac:cxnSpMkLst>
        </pc:cxnChg>
        <pc:cxnChg chg="mod">
          <ac:chgData name="Clements, William" userId="cbdb0636-a496-422a-8d40-98c53d494d26" providerId="ADAL" clId="{E9F2D352-5CFC-C246-A3A0-BB5F12D949E3}" dt="2023-10-18T14:06:17.533" v="23" actId="1076"/>
          <ac:cxnSpMkLst>
            <pc:docMk/>
            <pc:sldMk cId="4016886887" sldId="556"/>
            <ac:cxnSpMk id="19" creationId="{161379E2-7C83-C3EB-39D3-34C87DF6DFA9}"/>
          </ac:cxnSpMkLst>
        </pc:cxn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39" creationId="{6A69D788-D7E3-D65B-1342-C51606E85440}"/>
          </ac:cxnSpMkLst>
        </pc:cxn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44" creationId="{C1ED38A6-B309-653D-9241-7ED81C0118CA}"/>
          </ac:cxnSpMkLst>
        </pc:cxn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47" creationId="{5858ED0A-3EE7-2866-CF35-AF7A14D819A5}"/>
          </ac:cxnSpMkLst>
        </pc:cxn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50" creationId="{D73BD70B-84CD-FA8E-9906-1371DE7C7264}"/>
          </ac:cxnSpMkLst>
        </pc:cxn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53" creationId="{D413D6C1-5C27-99EB-4E59-CF3EC5A03F2F}"/>
          </ac:cxnSpMkLst>
        </pc:cxn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56" creationId="{19E22E1B-04CC-8BBC-DF4C-EC2C704AD199}"/>
          </ac:cxnSpMkLst>
        </pc:cxnChg>
        <pc:cxnChg chg="mod">
          <ac:chgData name="Clements, William" userId="cbdb0636-a496-422a-8d40-98c53d494d26" providerId="ADAL" clId="{E9F2D352-5CFC-C246-A3A0-BB5F12D949E3}" dt="2023-10-18T14:06:23.667" v="24" actId="1076"/>
          <ac:cxnSpMkLst>
            <pc:docMk/>
            <pc:sldMk cId="4016886887" sldId="556"/>
            <ac:cxnSpMk id="59" creationId="{DE32B9C2-800B-34FD-5F99-D1959E4D40B5}"/>
          </ac:cxnSpMkLst>
        </pc:cxnChg>
      </pc:sldChg>
      <pc:sldChg chg="modSp">
        <pc:chgData name="Clements, William" userId="cbdb0636-a496-422a-8d40-98c53d494d26" providerId="ADAL" clId="{E9F2D352-5CFC-C246-A3A0-BB5F12D949E3}" dt="2023-10-18T22:25:50.471" v="334"/>
        <pc:sldMkLst>
          <pc:docMk/>
          <pc:sldMk cId="579907930" sldId="557"/>
        </pc:sldMkLst>
        <pc:spChg chg="mod">
          <ac:chgData name="Clements, William" userId="cbdb0636-a496-422a-8d40-98c53d494d26" providerId="ADAL" clId="{E9F2D352-5CFC-C246-A3A0-BB5F12D949E3}" dt="2023-10-18T22:25:50.471" v="334"/>
          <ac:spMkLst>
            <pc:docMk/>
            <pc:sldMk cId="579907930" sldId="557"/>
            <ac:spMk id="2" creationId="{94A5C1EA-A480-4C47-BA16-548866F41D10}"/>
          </ac:spMkLst>
        </pc:spChg>
      </pc:sldChg>
      <pc:sldChg chg="del">
        <pc:chgData name="Clements, William" userId="cbdb0636-a496-422a-8d40-98c53d494d26" providerId="ADAL" clId="{E9F2D352-5CFC-C246-A3A0-BB5F12D949E3}" dt="2023-10-18T14:50:34.350" v="208" actId="2696"/>
        <pc:sldMkLst>
          <pc:docMk/>
          <pc:sldMk cId="2263970623" sldId="561"/>
        </pc:sldMkLst>
      </pc:sldChg>
    </pc:docChg>
  </pc:docChgLst>
  <pc:docChgLst>
    <pc:chgData name="Clements, William" userId="cbdb0636-a496-422a-8d40-98c53d494d26" providerId="ADAL" clId="{FBBF702B-31DA-184A-9468-F42C1D9832D2}"/>
    <pc:docChg chg="undo custSel addSld modSld">
      <pc:chgData name="Clements, William" userId="cbdb0636-a496-422a-8d40-98c53d494d26" providerId="ADAL" clId="{FBBF702B-31DA-184A-9468-F42C1D9832D2}" dt="2023-11-20T17:54:34.529" v="405" actId="20577"/>
      <pc:docMkLst>
        <pc:docMk/>
      </pc:docMkLst>
      <pc:sldChg chg="addSp modSp new mod">
        <pc:chgData name="Clements, William" userId="cbdb0636-a496-422a-8d40-98c53d494d26" providerId="ADAL" clId="{FBBF702B-31DA-184A-9468-F42C1D9832D2}" dt="2023-11-20T17:54:34.529" v="405" actId="20577"/>
        <pc:sldMkLst>
          <pc:docMk/>
          <pc:sldMk cId="3844726242" sldId="558"/>
        </pc:sldMkLst>
        <pc:spChg chg="mod">
          <ac:chgData name="Clements, William" userId="cbdb0636-a496-422a-8d40-98c53d494d26" providerId="ADAL" clId="{FBBF702B-31DA-184A-9468-F42C1D9832D2}" dt="2023-11-20T17:52:10.613" v="116" actId="20577"/>
          <ac:spMkLst>
            <pc:docMk/>
            <pc:sldMk cId="3844726242" sldId="558"/>
            <ac:spMk id="2" creationId="{C86AF981-EE4E-CBDE-7983-41A361BE6892}"/>
          </ac:spMkLst>
        </pc:spChg>
        <pc:spChg chg="mod">
          <ac:chgData name="Clements, William" userId="cbdb0636-a496-422a-8d40-98c53d494d26" providerId="ADAL" clId="{FBBF702B-31DA-184A-9468-F42C1D9832D2}" dt="2023-11-20T17:54:34.529" v="405" actId="20577"/>
          <ac:spMkLst>
            <pc:docMk/>
            <pc:sldMk cId="3844726242" sldId="558"/>
            <ac:spMk id="3" creationId="{158DB347-A800-A75A-1C2A-D9ED99FB1ABD}"/>
          </ac:spMkLst>
        </pc:spChg>
        <pc:spChg chg="add mod">
          <ac:chgData name="Clements, William" userId="cbdb0636-a496-422a-8d40-98c53d494d26" providerId="ADAL" clId="{FBBF702B-31DA-184A-9468-F42C1D9832D2}" dt="2023-11-20T17:47:01.859" v="90" actId="1076"/>
          <ac:spMkLst>
            <pc:docMk/>
            <pc:sldMk cId="3844726242" sldId="558"/>
            <ac:spMk id="4" creationId="{337EE3F4-5A9F-6EFC-E34F-ABF67E6BF19A}"/>
          </ac:spMkLst>
        </pc:spChg>
        <pc:spChg chg="add mod">
          <ac:chgData name="Clements, William" userId="cbdb0636-a496-422a-8d40-98c53d494d26" providerId="ADAL" clId="{FBBF702B-31DA-184A-9468-F42C1D9832D2}" dt="2023-11-20T17:47:01.859" v="90" actId="1076"/>
          <ac:spMkLst>
            <pc:docMk/>
            <pc:sldMk cId="3844726242" sldId="558"/>
            <ac:spMk id="5" creationId="{EED50BC9-0F0F-C348-9CF7-4750006A62DB}"/>
          </ac:spMkLst>
        </pc:spChg>
        <pc:spChg chg="add mod">
          <ac:chgData name="Clements, William" userId="cbdb0636-a496-422a-8d40-98c53d494d26" providerId="ADAL" clId="{FBBF702B-31DA-184A-9468-F42C1D9832D2}" dt="2023-11-20T17:47:01.859" v="90" actId="1076"/>
          <ac:spMkLst>
            <pc:docMk/>
            <pc:sldMk cId="3844726242" sldId="558"/>
            <ac:spMk id="6" creationId="{3F4BC563-A534-ACB6-1B7F-2B23CBCB0BD0}"/>
          </ac:spMkLst>
        </pc:spChg>
        <pc:spChg chg="add mod">
          <ac:chgData name="Clements, William" userId="cbdb0636-a496-422a-8d40-98c53d494d26" providerId="ADAL" clId="{FBBF702B-31DA-184A-9468-F42C1D9832D2}" dt="2023-11-20T17:47:01.859" v="90" actId="1076"/>
          <ac:spMkLst>
            <pc:docMk/>
            <pc:sldMk cId="3844726242" sldId="558"/>
            <ac:spMk id="7" creationId="{72826822-4FDA-13DB-02EF-C34B1FD38C24}"/>
          </ac:spMkLst>
        </pc:spChg>
        <pc:spChg chg="add mod">
          <ac:chgData name="Clements, William" userId="cbdb0636-a496-422a-8d40-98c53d494d26" providerId="ADAL" clId="{FBBF702B-31DA-184A-9468-F42C1D9832D2}" dt="2023-11-20T17:47:01.859" v="90" actId="1076"/>
          <ac:spMkLst>
            <pc:docMk/>
            <pc:sldMk cId="3844726242" sldId="558"/>
            <ac:spMk id="8" creationId="{315CE855-DF50-8E86-81A8-6F314CCFBD0A}"/>
          </ac:spMkLst>
        </pc:spChg>
        <pc:spChg chg="add mod">
          <ac:chgData name="Clements, William" userId="cbdb0636-a496-422a-8d40-98c53d494d26" providerId="ADAL" clId="{FBBF702B-31DA-184A-9468-F42C1D9832D2}" dt="2023-11-20T17:47:01.859" v="90" actId="1076"/>
          <ac:spMkLst>
            <pc:docMk/>
            <pc:sldMk cId="3844726242" sldId="558"/>
            <ac:spMk id="9" creationId="{DC8925FB-25FD-786D-10E2-B8FCE75C4EAD}"/>
          </ac:spMkLst>
        </pc:spChg>
        <pc:spChg chg="add mod">
          <ac:chgData name="Clements, William" userId="cbdb0636-a496-422a-8d40-98c53d494d26" providerId="ADAL" clId="{FBBF702B-31DA-184A-9468-F42C1D9832D2}" dt="2023-11-20T17:48:42.260" v="98" actId="1076"/>
          <ac:spMkLst>
            <pc:docMk/>
            <pc:sldMk cId="3844726242" sldId="558"/>
            <ac:spMk id="39" creationId="{253EBA88-AFA6-8B0B-8B48-BF2263A1A0DE}"/>
          </ac:spMkLst>
        </pc:spChg>
        <pc:spChg chg="add mod">
          <ac:chgData name="Clements, William" userId="cbdb0636-a496-422a-8d40-98c53d494d26" providerId="ADAL" clId="{FBBF702B-31DA-184A-9468-F42C1D9832D2}" dt="2023-11-20T17:48:42.260" v="98" actId="1076"/>
          <ac:spMkLst>
            <pc:docMk/>
            <pc:sldMk cId="3844726242" sldId="558"/>
            <ac:spMk id="40" creationId="{BA19EADA-6185-B9AE-908A-877E7AB93220}"/>
          </ac:spMkLst>
        </pc:spChg>
        <pc:spChg chg="add mod">
          <ac:chgData name="Clements, William" userId="cbdb0636-a496-422a-8d40-98c53d494d26" providerId="ADAL" clId="{FBBF702B-31DA-184A-9468-F42C1D9832D2}" dt="2023-11-20T17:48:42.260" v="98" actId="1076"/>
          <ac:spMkLst>
            <pc:docMk/>
            <pc:sldMk cId="3844726242" sldId="558"/>
            <ac:spMk id="41" creationId="{872D0053-1395-4B1F-F0A4-47463686712B}"/>
          </ac:spMkLst>
        </pc:spChg>
        <pc:spChg chg="add mod">
          <ac:chgData name="Clements, William" userId="cbdb0636-a496-422a-8d40-98c53d494d26" providerId="ADAL" clId="{FBBF702B-31DA-184A-9468-F42C1D9832D2}" dt="2023-11-20T17:48:42.260" v="98" actId="1076"/>
          <ac:spMkLst>
            <pc:docMk/>
            <pc:sldMk cId="3844726242" sldId="558"/>
            <ac:spMk id="42" creationId="{4FF9886A-04A9-53C6-3A40-124CB787AA34}"/>
          </ac:spMkLst>
        </pc:spChg>
        <pc:spChg chg="add mod">
          <ac:chgData name="Clements, William" userId="cbdb0636-a496-422a-8d40-98c53d494d26" providerId="ADAL" clId="{FBBF702B-31DA-184A-9468-F42C1D9832D2}" dt="2023-11-20T17:48:42.260" v="98" actId="1076"/>
          <ac:spMkLst>
            <pc:docMk/>
            <pc:sldMk cId="3844726242" sldId="558"/>
            <ac:spMk id="43" creationId="{E223BD4A-DA56-C203-5910-68FEFFA88CEA}"/>
          </ac:spMkLst>
        </pc:spChg>
        <pc:spChg chg="add mod">
          <ac:chgData name="Clements, William" userId="cbdb0636-a496-422a-8d40-98c53d494d26" providerId="ADAL" clId="{FBBF702B-31DA-184A-9468-F42C1D9832D2}" dt="2023-11-20T17:48:42.260" v="98" actId="1076"/>
          <ac:spMkLst>
            <pc:docMk/>
            <pc:sldMk cId="3844726242" sldId="558"/>
            <ac:spMk id="44" creationId="{A598A236-03F6-8682-389A-5E125C922E42}"/>
          </ac:spMkLst>
        </pc:spChg>
        <pc:spChg chg="add mod">
          <ac:chgData name="Clements, William" userId="cbdb0636-a496-422a-8d40-98c53d494d26" providerId="ADAL" clId="{FBBF702B-31DA-184A-9468-F42C1D9832D2}" dt="2023-11-20T17:47:09.096" v="92" actId="1076"/>
          <ac:spMkLst>
            <pc:docMk/>
            <pc:sldMk cId="3844726242" sldId="558"/>
            <ac:spMk id="67" creationId="{32100ED9-CF45-8208-E71B-1171659E49B3}"/>
          </ac:spMkLst>
        </pc:spChg>
        <pc:spChg chg="add mod">
          <ac:chgData name="Clements, William" userId="cbdb0636-a496-422a-8d40-98c53d494d26" providerId="ADAL" clId="{FBBF702B-31DA-184A-9468-F42C1D9832D2}" dt="2023-11-20T17:47:09.096" v="92" actId="1076"/>
          <ac:spMkLst>
            <pc:docMk/>
            <pc:sldMk cId="3844726242" sldId="558"/>
            <ac:spMk id="68" creationId="{9895CF90-9ADC-087B-37B6-06593EEDB75B}"/>
          </ac:spMkLst>
        </pc:spChg>
        <pc:spChg chg="add mod">
          <ac:chgData name="Clements, William" userId="cbdb0636-a496-422a-8d40-98c53d494d26" providerId="ADAL" clId="{FBBF702B-31DA-184A-9468-F42C1D9832D2}" dt="2023-11-20T17:47:09.096" v="92" actId="1076"/>
          <ac:spMkLst>
            <pc:docMk/>
            <pc:sldMk cId="3844726242" sldId="558"/>
            <ac:spMk id="69" creationId="{9F868A4A-C7F6-51AE-8D16-15F0313622AE}"/>
          </ac:spMkLst>
        </pc:spChg>
        <pc:spChg chg="add mod">
          <ac:chgData name="Clements, William" userId="cbdb0636-a496-422a-8d40-98c53d494d26" providerId="ADAL" clId="{FBBF702B-31DA-184A-9468-F42C1D9832D2}" dt="2023-11-20T17:47:09.096" v="92" actId="1076"/>
          <ac:spMkLst>
            <pc:docMk/>
            <pc:sldMk cId="3844726242" sldId="558"/>
            <ac:spMk id="70" creationId="{1D712BB4-CA89-321A-782F-0ECA62785D3C}"/>
          </ac:spMkLst>
        </pc:spChg>
        <pc:spChg chg="add mod">
          <ac:chgData name="Clements, William" userId="cbdb0636-a496-422a-8d40-98c53d494d26" providerId="ADAL" clId="{FBBF702B-31DA-184A-9468-F42C1D9832D2}" dt="2023-11-20T17:47:09.096" v="92" actId="1076"/>
          <ac:spMkLst>
            <pc:docMk/>
            <pc:sldMk cId="3844726242" sldId="558"/>
            <ac:spMk id="71" creationId="{3BC7B9DF-2C12-1B85-B746-2F316478C6B3}"/>
          </ac:spMkLst>
        </pc:spChg>
        <pc:spChg chg="add mod">
          <ac:chgData name="Clements, William" userId="cbdb0636-a496-422a-8d40-98c53d494d26" providerId="ADAL" clId="{FBBF702B-31DA-184A-9468-F42C1D9832D2}" dt="2023-11-20T17:47:09.096" v="92" actId="1076"/>
          <ac:spMkLst>
            <pc:docMk/>
            <pc:sldMk cId="3844726242" sldId="558"/>
            <ac:spMk id="72" creationId="{AA8083C2-1214-A5C2-09C3-D43014B0589E}"/>
          </ac:spMkLst>
        </pc:spChg>
        <pc:spChg chg="add mod">
          <ac:chgData name="Clements, William" userId="cbdb0636-a496-422a-8d40-98c53d494d26" providerId="ADAL" clId="{FBBF702B-31DA-184A-9468-F42C1D9832D2}" dt="2023-11-20T17:49:02.047" v="102" actId="13822"/>
          <ac:spMkLst>
            <pc:docMk/>
            <pc:sldMk cId="3844726242" sldId="558"/>
            <ac:spMk id="82" creationId="{E45E0DAF-7471-79EF-62EB-A0211A0016EB}"/>
          </ac:spMkLst>
        </pc:spChg>
        <pc:spChg chg="add mod">
          <ac:chgData name="Clements, William" userId="cbdb0636-a496-422a-8d40-98c53d494d26" providerId="ADAL" clId="{FBBF702B-31DA-184A-9468-F42C1D9832D2}" dt="2023-11-20T17:49:10.609" v="103" actId="13822"/>
          <ac:spMkLst>
            <pc:docMk/>
            <pc:sldMk cId="3844726242" sldId="558"/>
            <ac:spMk id="83" creationId="{374C3A85-B959-5CD7-C83C-A42F920C3B7E}"/>
          </ac:spMkLst>
        </pc:spChg>
        <pc:spChg chg="add mod">
          <ac:chgData name="Clements, William" userId="cbdb0636-a496-422a-8d40-98c53d494d26" providerId="ADAL" clId="{FBBF702B-31DA-184A-9468-F42C1D9832D2}" dt="2023-11-20T17:49:15.962" v="104" actId="13822"/>
          <ac:spMkLst>
            <pc:docMk/>
            <pc:sldMk cId="3844726242" sldId="558"/>
            <ac:spMk id="84" creationId="{FD9583F0-4C3E-D1D8-AB04-CFEEA92166FB}"/>
          </ac:spMkLst>
        </pc:spChg>
        <pc:spChg chg="add mod">
          <ac:chgData name="Clements, William" userId="cbdb0636-a496-422a-8d40-98c53d494d26" providerId="ADAL" clId="{FBBF702B-31DA-184A-9468-F42C1D9832D2}" dt="2023-11-20T17:48:48.200" v="100" actId="1076"/>
          <ac:spMkLst>
            <pc:docMk/>
            <pc:sldMk cId="3844726242" sldId="558"/>
            <ac:spMk id="85" creationId="{13AF630E-9C91-71D9-E2E9-25F1A6717843}"/>
          </ac:spMkLst>
        </pc:spChg>
        <pc:spChg chg="add mod">
          <ac:chgData name="Clements, William" userId="cbdb0636-a496-422a-8d40-98c53d494d26" providerId="ADAL" clId="{FBBF702B-31DA-184A-9468-F42C1D9832D2}" dt="2023-11-20T17:49:20.549" v="105" actId="13822"/>
          <ac:spMkLst>
            <pc:docMk/>
            <pc:sldMk cId="3844726242" sldId="558"/>
            <ac:spMk id="86" creationId="{D1959B08-430D-42C0-19BD-380B7C6145EA}"/>
          </ac:spMkLst>
        </pc:spChg>
        <pc:spChg chg="add mod">
          <ac:chgData name="Clements, William" userId="cbdb0636-a496-422a-8d40-98c53d494d26" providerId="ADAL" clId="{FBBF702B-31DA-184A-9468-F42C1D9832D2}" dt="2023-11-20T17:48:57.617" v="101" actId="13822"/>
          <ac:spMkLst>
            <pc:docMk/>
            <pc:sldMk cId="3844726242" sldId="558"/>
            <ac:spMk id="87" creationId="{BD692E09-9C28-B05B-365F-07E91CB651C6}"/>
          </ac:spMkLst>
        </pc:spChg>
        <pc:cxnChg chg="add mod">
          <ac:chgData name="Clements, William" userId="cbdb0636-a496-422a-8d40-98c53d494d26" providerId="ADAL" clId="{FBBF702B-31DA-184A-9468-F42C1D9832D2}" dt="2023-11-20T17:47:01.859" v="90" actId="1076"/>
          <ac:cxnSpMkLst>
            <pc:docMk/>
            <pc:sldMk cId="3844726242" sldId="558"/>
            <ac:cxnSpMk id="11" creationId="{35EB523E-D1D1-2DBA-6A9E-2D78175583D5}"/>
          </ac:cxnSpMkLst>
        </pc:cxnChg>
        <pc:cxnChg chg="add mod">
          <ac:chgData name="Clements, William" userId="cbdb0636-a496-422a-8d40-98c53d494d26" providerId="ADAL" clId="{FBBF702B-31DA-184A-9468-F42C1D9832D2}" dt="2023-11-20T17:47:01.859" v="90" actId="1076"/>
          <ac:cxnSpMkLst>
            <pc:docMk/>
            <pc:sldMk cId="3844726242" sldId="558"/>
            <ac:cxnSpMk id="12" creationId="{100BF39E-70EB-E6C8-9D92-6173CAF00533}"/>
          </ac:cxnSpMkLst>
        </pc:cxnChg>
        <pc:cxnChg chg="add mod">
          <ac:chgData name="Clements, William" userId="cbdb0636-a496-422a-8d40-98c53d494d26" providerId="ADAL" clId="{FBBF702B-31DA-184A-9468-F42C1D9832D2}" dt="2023-11-20T17:47:01.859" v="90" actId="1076"/>
          <ac:cxnSpMkLst>
            <pc:docMk/>
            <pc:sldMk cId="3844726242" sldId="558"/>
            <ac:cxnSpMk id="15" creationId="{947BE89B-7A27-DA24-9D3B-CAA6ED726566}"/>
          </ac:cxnSpMkLst>
        </pc:cxnChg>
        <pc:cxnChg chg="add mod">
          <ac:chgData name="Clements, William" userId="cbdb0636-a496-422a-8d40-98c53d494d26" providerId="ADAL" clId="{FBBF702B-31DA-184A-9468-F42C1D9832D2}" dt="2023-11-20T17:47:01.859" v="90" actId="1076"/>
          <ac:cxnSpMkLst>
            <pc:docMk/>
            <pc:sldMk cId="3844726242" sldId="558"/>
            <ac:cxnSpMk id="21" creationId="{8C54B20D-6B5B-3418-B7ED-777ABD0DDAE1}"/>
          </ac:cxnSpMkLst>
        </pc:cxnChg>
        <pc:cxnChg chg="add mod">
          <ac:chgData name="Clements, William" userId="cbdb0636-a496-422a-8d40-98c53d494d26" providerId="ADAL" clId="{FBBF702B-31DA-184A-9468-F42C1D9832D2}" dt="2023-11-20T17:47:01.859" v="90" actId="1076"/>
          <ac:cxnSpMkLst>
            <pc:docMk/>
            <pc:sldMk cId="3844726242" sldId="558"/>
            <ac:cxnSpMk id="24" creationId="{49BFC727-30B4-CA0B-146D-7D362A759056}"/>
          </ac:cxnSpMkLst>
        </pc:cxnChg>
        <pc:cxnChg chg="add mod">
          <ac:chgData name="Clements, William" userId="cbdb0636-a496-422a-8d40-98c53d494d26" providerId="ADAL" clId="{FBBF702B-31DA-184A-9468-F42C1D9832D2}" dt="2023-11-20T17:47:01.859" v="90" actId="1076"/>
          <ac:cxnSpMkLst>
            <pc:docMk/>
            <pc:sldMk cId="3844726242" sldId="558"/>
            <ac:cxnSpMk id="27" creationId="{20242700-3A19-0409-30BD-8859531C5C47}"/>
          </ac:cxnSpMkLst>
        </pc:cxnChg>
        <pc:cxnChg chg="add mod">
          <ac:chgData name="Clements, William" userId="cbdb0636-a496-422a-8d40-98c53d494d26" providerId="ADAL" clId="{FBBF702B-31DA-184A-9468-F42C1D9832D2}" dt="2023-11-20T17:47:01.859" v="90" actId="1076"/>
          <ac:cxnSpMkLst>
            <pc:docMk/>
            <pc:sldMk cId="3844726242" sldId="558"/>
            <ac:cxnSpMk id="30" creationId="{C20CFBAD-B709-8C8D-A9AB-90C4ECE1A573}"/>
          </ac:cxnSpMkLst>
        </pc:cxnChg>
        <pc:cxnChg chg="add mod">
          <ac:chgData name="Clements, William" userId="cbdb0636-a496-422a-8d40-98c53d494d26" providerId="ADAL" clId="{FBBF702B-31DA-184A-9468-F42C1D9832D2}" dt="2023-11-20T17:47:01.859" v="90" actId="1076"/>
          <ac:cxnSpMkLst>
            <pc:docMk/>
            <pc:sldMk cId="3844726242" sldId="558"/>
            <ac:cxnSpMk id="33" creationId="{EA47F99E-C7EA-2B00-29D1-188EF8F7E614}"/>
          </ac:cxnSpMkLst>
        </pc:cxnChg>
        <pc:cxnChg chg="add mod">
          <ac:chgData name="Clements, William" userId="cbdb0636-a496-422a-8d40-98c53d494d26" providerId="ADAL" clId="{FBBF702B-31DA-184A-9468-F42C1D9832D2}" dt="2023-11-20T17:47:01.859" v="90" actId="1076"/>
          <ac:cxnSpMkLst>
            <pc:docMk/>
            <pc:sldMk cId="3844726242" sldId="558"/>
            <ac:cxnSpMk id="36" creationId="{BF3922C8-35BF-880A-95B9-F43979ACCEA0}"/>
          </ac:cxnSpMkLst>
        </pc:cxnChg>
        <pc:cxnChg chg="add mod">
          <ac:chgData name="Clements, William" userId="cbdb0636-a496-422a-8d40-98c53d494d26" providerId="ADAL" clId="{FBBF702B-31DA-184A-9468-F42C1D9832D2}" dt="2023-11-20T17:48:42.260" v="98" actId="1076"/>
          <ac:cxnSpMkLst>
            <pc:docMk/>
            <pc:sldMk cId="3844726242" sldId="558"/>
            <ac:cxnSpMk id="45" creationId="{B3CD6438-7CD7-CBC7-7754-109A5B79159D}"/>
          </ac:cxnSpMkLst>
        </pc:cxnChg>
        <pc:cxnChg chg="add mod">
          <ac:chgData name="Clements, William" userId="cbdb0636-a496-422a-8d40-98c53d494d26" providerId="ADAL" clId="{FBBF702B-31DA-184A-9468-F42C1D9832D2}" dt="2023-11-20T17:48:42.260" v="98" actId="1076"/>
          <ac:cxnSpMkLst>
            <pc:docMk/>
            <pc:sldMk cId="3844726242" sldId="558"/>
            <ac:cxnSpMk id="46" creationId="{3A352B69-BFB8-84F5-607A-A4E8F8FEF6F3}"/>
          </ac:cxnSpMkLst>
        </pc:cxnChg>
        <pc:cxnChg chg="add mod">
          <ac:chgData name="Clements, William" userId="cbdb0636-a496-422a-8d40-98c53d494d26" providerId="ADAL" clId="{FBBF702B-31DA-184A-9468-F42C1D9832D2}" dt="2023-11-20T17:48:42.260" v="98" actId="1076"/>
          <ac:cxnSpMkLst>
            <pc:docMk/>
            <pc:sldMk cId="3844726242" sldId="558"/>
            <ac:cxnSpMk id="47" creationId="{C4408850-DA92-2405-7ABC-9EDDAA38196F}"/>
          </ac:cxnSpMkLst>
        </pc:cxnChg>
        <pc:cxnChg chg="add mod">
          <ac:chgData name="Clements, William" userId="cbdb0636-a496-422a-8d40-98c53d494d26" providerId="ADAL" clId="{FBBF702B-31DA-184A-9468-F42C1D9832D2}" dt="2023-11-20T17:48:42.260" v="98" actId="1076"/>
          <ac:cxnSpMkLst>
            <pc:docMk/>
            <pc:sldMk cId="3844726242" sldId="558"/>
            <ac:cxnSpMk id="48" creationId="{0335739C-ED1D-7434-0CD1-0C7F959FACD0}"/>
          </ac:cxnSpMkLst>
        </pc:cxnChg>
        <pc:cxnChg chg="add mod">
          <ac:chgData name="Clements, William" userId="cbdb0636-a496-422a-8d40-98c53d494d26" providerId="ADAL" clId="{FBBF702B-31DA-184A-9468-F42C1D9832D2}" dt="2023-11-20T17:48:42.260" v="98" actId="1076"/>
          <ac:cxnSpMkLst>
            <pc:docMk/>
            <pc:sldMk cId="3844726242" sldId="558"/>
            <ac:cxnSpMk id="49" creationId="{8922C2C9-AF08-F6C7-EC0A-A7C34F9AE402}"/>
          </ac:cxnSpMkLst>
        </pc:cxnChg>
        <pc:cxnChg chg="add mod">
          <ac:chgData name="Clements, William" userId="cbdb0636-a496-422a-8d40-98c53d494d26" providerId="ADAL" clId="{FBBF702B-31DA-184A-9468-F42C1D9832D2}" dt="2023-11-20T17:48:42.260" v="98" actId="1076"/>
          <ac:cxnSpMkLst>
            <pc:docMk/>
            <pc:sldMk cId="3844726242" sldId="558"/>
            <ac:cxnSpMk id="50" creationId="{BAAA8F12-49DF-951E-4575-BFB0DD6B04D6}"/>
          </ac:cxnSpMkLst>
        </pc:cxnChg>
        <pc:cxnChg chg="add mod">
          <ac:chgData name="Clements, William" userId="cbdb0636-a496-422a-8d40-98c53d494d26" providerId="ADAL" clId="{FBBF702B-31DA-184A-9468-F42C1D9832D2}" dt="2023-11-20T17:48:42.260" v="98" actId="1076"/>
          <ac:cxnSpMkLst>
            <pc:docMk/>
            <pc:sldMk cId="3844726242" sldId="558"/>
            <ac:cxnSpMk id="51" creationId="{EFF64225-55F9-BAA0-5746-7976C20B8A33}"/>
          </ac:cxnSpMkLst>
        </pc:cxnChg>
        <pc:cxnChg chg="add mod">
          <ac:chgData name="Clements, William" userId="cbdb0636-a496-422a-8d40-98c53d494d26" providerId="ADAL" clId="{FBBF702B-31DA-184A-9468-F42C1D9832D2}" dt="2023-11-20T17:48:42.260" v="98" actId="1076"/>
          <ac:cxnSpMkLst>
            <pc:docMk/>
            <pc:sldMk cId="3844726242" sldId="558"/>
            <ac:cxnSpMk id="52" creationId="{E846207B-4C44-27D3-7E42-9BD86451DC22}"/>
          </ac:cxnSpMkLst>
        </pc:cxnChg>
        <pc:cxnChg chg="add mod">
          <ac:chgData name="Clements, William" userId="cbdb0636-a496-422a-8d40-98c53d494d26" providerId="ADAL" clId="{FBBF702B-31DA-184A-9468-F42C1D9832D2}" dt="2023-11-20T17:48:42.260" v="98" actId="1076"/>
          <ac:cxnSpMkLst>
            <pc:docMk/>
            <pc:sldMk cId="3844726242" sldId="558"/>
            <ac:cxnSpMk id="53" creationId="{AF9F14D5-067D-0190-26F8-BC42AF5F7822}"/>
          </ac:cxnSpMkLst>
        </pc:cxnChg>
        <pc:cxnChg chg="add mod">
          <ac:chgData name="Clements, William" userId="cbdb0636-a496-422a-8d40-98c53d494d26" providerId="ADAL" clId="{FBBF702B-31DA-184A-9468-F42C1D9832D2}" dt="2023-11-20T17:47:09.096" v="92" actId="1076"/>
          <ac:cxnSpMkLst>
            <pc:docMk/>
            <pc:sldMk cId="3844726242" sldId="558"/>
            <ac:cxnSpMk id="73" creationId="{E9C7C253-E493-FC36-AB48-72983C065F1D}"/>
          </ac:cxnSpMkLst>
        </pc:cxnChg>
        <pc:cxnChg chg="add mod">
          <ac:chgData name="Clements, William" userId="cbdb0636-a496-422a-8d40-98c53d494d26" providerId="ADAL" clId="{FBBF702B-31DA-184A-9468-F42C1D9832D2}" dt="2023-11-20T17:47:09.096" v="92" actId="1076"/>
          <ac:cxnSpMkLst>
            <pc:docMk/>
            <pc:sldMk cId="3844726242" sldId="558"/>
            <ac:cxnSpMk id="74" creationId="{3FB7D85D-DB5F-C3D5-551E-FC72249AAF9A}"/>
          </ac:cxnSpMkLst>
        </pc:cxnChg>
        <pc:cxnChg chg="add mod">
          <ac:chgData name="Clements, William" userId="cbdb0636-a496-422a-8d40-98c53d494d26" providerId="ADAL" clId="{FBBF702B-31DA-184A-9468-F42C1D9832D2}" dt="2023-11-20T17:47:09.096" v="92" actId="1076"/>
          <ac:cxnSpMkLst>
            <pc:docMk/>
            <pc:sldMk cId="3844726242" sldId="558"/>
            <ac:cxnSpMk id="75" creationId="{A269D8E6-BD43-1E75-4846-0EF0EA52F3DA}"/>
          </ac:cxnSpMkLst>
        </pc:cxnChg>
        <pc:cxnChg chg="add mod">
          <ac:chgData name="Clements, William" userId="cbdb0636-a496-422a-8d40-98c53d494d26" providerId="ADAL" clId="{FBBF702B-31DA-184A-9468-F42C1D9832D2}" dt="2023-11-20T17:47:09.096" v="92" actId="1076"/>
          <ac:cxnSpMkLst>
            <pc:docMk/>
            <pc:sldMk cId="3844726242" sldId="558"/>
            <ac:cxnSpMk id="76" creationId="{4246C4D8-0761-C37F-7FB7-C2CFC6CA5F83}"/>
          </ac:cxnSpMkLst>
        </pc:cxnChg>
        <pc:cxnChg chg="add mod">
          <ac:chgData name="Clements, William" userId="cbdb0636-a496-422a-8d40-98c53d494d26" providerId="ADAL" clId="{FBBF702B-31DA-184A-9468-F42C1D9832D2}" dt="2023-11-20T17:47:09.096" v="92" actId="1076"/>
          <ac:cxnSpMkLst>
            <pc:docMk/>
            <pc:sldMk cId="3844726242" sldId="558"/>
            <ac:cxnSpMk id="77" creationId="{E03CE301-5DDF-2048-59C2-C44A0D3720EF}"/>
          </ac:cxnSpMkLst>
        </pc:cxnChg>
        <pc:cxnChg chg="add mod">
          <ac:chgData name="Clements, William" userId="cbdb0636-a496-422a-8d40-98c53d494d26" providerId="ADAL" clId="{FBBF702B-31DA-184A-9468-F42C1D9832D2}" dt="2023-11-20T17:47:09.096" v="92" actId="1076"/>
          <ac:cxnSpMkLst>
            <pc:docMk/>
            <pc:sldMk cId="3844726242" sldId="558"/>
            <ac:cxnSpMk id="78" creationId="{DBA00A85-2A49-DC17-B09C-212254EF8020}"/>
          </ac:cxnSpMkLst>
        </pc:cxnChg>
        <pc:cxnChg chg="add mod">
          <ac:chgData name="Clements, William" userId="cbdb0636-a496-422a-8d40-98c53d494d26" providerId="ADAL" clId="{FBBF702B-31DA-184A-9468-F42C1D9832D2}" dt="2023-11-20T17:47:09.096" v="92" actId="1076"/>
          <ac:cxnSpMkLst>
            <pc:docMk/>
            <pc:sldMk cId="3844726242" sldId="558"/>
            <ac:cxnSpMk id="79" creationId="{1B187BA7-E7ED-10DB-2312-0E53A4C46E6C}"/>
          </ac:cxnSpMkLst>
        </pc:cxnChg>
        <pc:cxnChg chg="add mod">
          <ac:chgData name="Clements, William" userId="cbdb0636-a496-422a-8d40-98c53d494d26" providerId="ADAL" clId="{FBBF702B-31DA-184A-9468-F42C1D9832D2}" dt="2023-11-20T17:47:09.096" v="92" actId="1076"/>
          <ac:cxnSpMkLst>
            <pc:docMk/>
            <pc:sldMk cId="3844726242" sldId="558"/>
            <ac:cxnSpMk id="80" creationId="{53B412B8-7EE1-6C43-3908-6824507A8805}"/>
          </ac:cxnSpMkLst>
        </pc:cxnChg>
        <pc:cxnChg chg="add mod">
          <ac:chgData name="Clements, William" userId="cbdb0636-a496-422a-8d40-98c53d494d26" providerId="ADAL" clId="{FBBF702B-31DA-184A-9468-F42C1D9832D2}" dt="2023-11-20T17:47:09.096" v="92" actId="1076"/>
          <ac:cxnSpMkLst>
            <pc:docMk/>
            <pc:sldMk cId="3844726242" sldId="558"/>
            <ac:cxnSpMk id="81" creationId="{C6E0A06B-16E4-372F-952B-E4C619C3ABD3}"/>
          </ac:cxnSpMkLst>
        </pc:cxnChg>
        <pc:cxnChg chg="add mod">
          <ac:chgData name="Clements, William" userId="cbdb0636-a496-422a-8d40-98c53d494d26" providerId="ADAL" clId="{FBBF702B-31DA-184A-9468-F42C1D9832D2}" dt="2023-11-20T17:48:48.200" v="100" actId="1076"/>
          <ac:cxnSpMkLst>
            <pc:docMk/>
            <pc:sldMk cId="3844726242" sldId="558"/>
            <ac:cxnSpMk id="88" creationId="{204A938B-3BEA-594B-611B-3437EDA1FED7}"/>
          </ac:cxnSpMkLst>
        </pc:cxnChg>
        <pc:cxnChg chg="add mod">
          <ac:chgData name="Clements, William" userId="cbdb0636-a496-422a-8d40-98c53d494d26" providerId="ADAL" clId="{FBBF702B-31DA-184A-9468-F42C1D9832D2}" dt="2023-11-20T17:48:48.200" v="100" actId="1076"/>
          <ac:cxnSpMkLst>
            <pc:docMk/>
            <pc:sldMk cId="3844726242" sldId="558"/>
            <ac:cxnSpMk id="89" creationId="{3317E271-A7E6-0C08-23D6-8A8D74812DC5}"/>
          </ac:cxnSpMkLst>
        </pc:cxnChg>
        <pc:cxnChg chg="add mod">
          <ac:chgData name="Clements, William" userId="cbdb0636-a496-422a-8d40-98c53d494d26" providerId="ADAL" clId="{FBBF702B-31DA-184A-9468-F42C1D9832D2}" dt="2023-11-20T17:48:48.200" v="100" actId="1076"/>
          <ac:cxnSpMkLst>
            <pc:docMk/>
            <pc:sldMk cId="3844726242" sldId="558"/>
            <ac:cxnSpMk id="90" creationId="{55EC66AC-7812-58EE-2151-7AB5E806143E}"/>
          </ac:cxnSpMkLst>
        </pc:cxnChg>
        <pc:cxnChg chg="add mod">
          <ac:chgData name="Clements, William" userId="cbdb0636-a496-422a-8d40-98c53d494d26" providerId="ADAL" clId="{FBBF702B-31DA-184A-9468-F42C1D9832D2}" dt="2023-11-20T17:48:48.200" v="100" actId="1076"/>
          <ac:cxnSpMkLst>
            <pc:docMk/>
            <pc:sldMk cId="3844726242" sldId="558"/>
            <ac:cxnSpMk id="91" creationId="{555AA57E-B5B2-5FEE-A483-488C67B20EE7}"/>
          </ac:cxnSpMkLst>
        </pc:cxnChg>
        <pc:cxnChg chg="add mod">
          <ac:chgData name="Clements, William" userId="cbdb0636-a496-422a-8d40-98c53d494d26" providerId="ADAL" clId="{FBBF702B-31DA-184A-9468-F42C1D9832D2}" dt="2023-11-20T17:48:48.200" v="100" actId="1076"/>
          <ac:cxnSpMkLst>
            <pc:docMk/>
            <pc:sldMk cId="3844726242" sldId="558"/>
            <ac:cxnSpMk id="92" creationId="{34B4B079-1830-D1B2-7066-7D684BCC927A}"/>
          </ac:cxnSpMkLst>
        </pc:cxnChg>
        <pc:cxnChg chg="add mod">
          <ac:chgData name="Clements, William" userId="cbdb0636-a496-422a-8d40-98c53d494d26" providerId="ADAL" clId="{FBBF702B-31DA-184A-9468-F42C1D9832D2}" dt="2023-11-20T17:48:48.200" v="100" actId="1076"/>
          <ac:cxnSpMkLst>
            <pc:docMk/>
            <pc:sldMk cId="3844726242" sldId="558"/>
            <ac:cxnSpMk id="93" creationId="{5D52EADF-1243-6235-FD2E-979F9134F24F}"/>
          </ac:cxnSpMkLst>
        </pc:cxnChg>
        <pc:cxnChg chg="add mod">
          <ac:chgData name="Clements, William" userId="cbdb0636-a496-422a-8d40-98c53d494d26" providerId="ADAL" clId="{FBBF702B-31DA-184A-9468-F42C1D9832D2}" dt="2023-11-20T17:48:48.200" v="100" actId="1076"/>
          <ac:cxnSpMkLst>
            <pc:docMk/>
            <pc:sldMk cId="3844726242" sldId="558"/>
            <ac:cxnSpMk id="94" creationId="{D46900E3-5820-F629-2473-EB2A36E32CFB}"/>
          </ac:cxnSpMkLst>
        </pc:cxnChg>
        <pc:cxnChg chg="add mod">
          <ac:chgData name="Clements, William" userId="cbdb0636-a496-422a-8d40-98c53d494d26" providerId="ADAL" clId="{FBBF702B-31DA-184A-9468-F42C1D9832D2}" dt="2023-11-20T17:48:48.200" v="100" actId="1076"/>
          <ac:cxnSpMkLst>
            <pc:docMk/>
            <pc:sldMk cId="3844726242" sldId="558"/>
            <ac:cxnSpMk id="95" creationId="{0B771D1B-4B74-93FD-6C59-5B8A7276863D}"/>
          </ac:cxnSpMkLst>
        </pc:cxnChg>
        <pc:cxnChg chg="add mod">
          <ac:chgData name="Clements, William" userId="cbdb0636-a496-422a-8d40-98c53d494d26" providerId="ADAL" clId="{FBBF702B-31DA-184A-9468-F42C1D9832D2}" dt="2023-11-20T17:48:48.200" v="100" actId="1076"/>
          <ac:cxnSpMkLst>
            <pc:docMk/>
            <pc:sldMk cId="3844726242" sldId="558"/>
            <ac:cxnSpMk id="96" creationId="{4E6037F1-9AA2-C586-0018-A4DDB45AD63A}"/>
          </ac:cxnSpMkLst>
        </pc:cxnChg>
      </pc:sldChg>
    </pc:docChg>
  </pc:docChgLst>
  <pc:docChgLst>
    <pc:chgData name="Clements, William" userId="cbdb0636-a496-422a-8d40-98c53d494d26" providerId="ADAL" clId="{544CC6D5-BB63-3F47-9967-69EAE7A00482}"/>
    <pc:docChg chg="undo custSel addSld modSld">
      <pc:chgData name="Clements, William" userId="cbdb0636-a496-422a-8d40-98c53d494d26" providerId="ADAL" clId="{544CC6D5-BB63-3F47-9967-69EAE7A00482}" dt="2024-02-14T19:35:34.225" v="438" actId="167"/>
      <pc:docMkLst>
        <pc:docMk/>
      </pc:docMkLst>
      <pc:sldChg chg="mod modShow">
        <pc:chgData name="Clements, William" userId="cbdb0636-a496-422a-8d40-98c53d494d26" providerId="ADAL" clId="{544CC6D5-BB63-3F47-9967-69EAE7A00482}" dt="2024-02-14T19:26:55.906" v="404" actId="729"/>
        <pc:sldMkLst>
          <pc:docMk/>
          <pc:sldMk cId="990430053" sldId="451"/>
        </pc:sldMkLst>
      </pc:sldChg>
      <pc:sldChg chg="modSp mod">
        <pc:chgData name="Clements, William" userId="cbdb0636-a496-422a-8d40-98c53d494d26" providerId="ADAL" clId="{544CC6D5-BB63-3F47-9967-69EAE7A00482}" dt="2024-02-14T18:36:06.731" v="3" actId="1076"/>
        <pc:sldMkLst>
          <pc:docMk/>
          <pc:sldMk cId="172130829" sldId="523"/>
        </pc:sldMkLst>
        <pc:picChg chg="mod">
          <ac:chgData name="Clements, William" userId="cbdb0636-a496-422a-8d40-98c53d494d26" providerId="ADAL" clId="{544CC6D5-BB63-3F47-9967-69EAE7A00482}" dt="2024-02-14T18:36:06.731" v="3" actId="1076"/>
          <ac:picMkLst>
            <pc:docMk/>
            <pc:sldMk cId="172130829" sldId="523"/>
            <ac:picMk id="12" creationId="{E72EED71-92FC-4F4F-A728-5BF69A01A286}"/>
          </ac:picMkLst>
        </pc:picChg>
      </pc:sldChg>
      <pc:sldChg chg="addSp modSp mod">
        <pc:chgData name="Clements, William" userId="cbdb0636-a496-422a-8d40-98c53d494d26" providerId="ADAL" clId="{544CC6D5-BB63-3F47-9967-69EAE7A00482}" dt="2024-02-14T19:35:07.814" v="436" actId="1076"/>
        <pc:sldMkLst>
          <pc:docMk/>
          <pc:sldMk cId="3752963875" sldId="539"/>
        </pc:sldMkLst>
        <pc:spChg chg="mod">
          <ac:chgData name="Clements, William" userId="cbdb0636-a496-422a-8d40-98c53d494d26" providerId="ADAL" clId="{544CC6D5-BB63-3F47-9967-69EAE7A00482}" dt="2024-02-14T19:34:25.037" v="423" actId="1076"/>
          <ac:spMkLst>
            <pc:docMk/>
            <pc:sldMk cId="3752963875" sldId="539"/>
            <ac:spMk id="20" creationId="{3FA373F1-0F81-AC66-4E33-938484498781}"/>
          </ac:spMkLst>
        </pc:spChg>
        <pc:spChg chg="mod">
          <ac:chgData name="Clements, William" userId="cbdb0636-a496-422a-8d40-98c53d494d26" providerId="ADAL" clId="{544CC6D5-BB63-3F47-9967-69EAE7A00482}" dt="2024-02-14T19:35:07.814" v="436" actId="1076"/>
          <ac:spMkLst>
            <pc:docMk/>
            <pc:sldMk cId="3752963875" sldId="539"/>
            <ac:spMk id="21" creationId="{EA0C612F-C7A5-0E4C-C54A-80756F7A0011}"/>
          </ac:spMkLst>
        </pc:spChg>
        <pc:spChg chg="mod">
          <ac:chgData name="Clements, William" userId="cbdb0636-a496-422a-8d40-98c53d494d26" providerId="ADAL" clId="{544CC6D5-BB63-3F47-9967-69EAE7A00482}" dt="2024-02-14T19:34:33.008" v="425" actId="1076"/>
          <ac:spMkLst>
            <pc:docMk/>
            <pc:sldMk cId="3752963875" sldId="539"/>
            <ac:spMk id="22" creationId="{14EAA9D2-F0FD-FF8D-6FAF-CCBFFF2EAFF4}"/>
          </ac:spMkLst>
        </pc:spChg>
        <pc:spChg chg="mod">
          <ac:chgData name="Clements, William" userId="cbdb0636-a496-422a-8d40-98c53d494d26" providerId="ADAL" clId="{544CC6D5-BB63-3F47-9967-69EAE7A00482}" dt="2024-02-14T19:34:22.909" v="422" actId="1076"/>
          <ac:spMkLst>
            <pc:docMk/>
            <pc:sldMk cId="3752963875" sldId="539"/>
            <ac:spMk id="23" creationId="{CF788B59-DFA3-C0EB-E579-2ACA7CC2DD1E}"/>
          </ac:spMkLst>
        </pc:spChg>
        <pc:spChg chg="mod">
          <ac:chgData name="Clements, William" userId="cbdb0636-a496-422a-8d40-98c53d494d26" providerId="ADAL" clId="{544CC6D5-BB63-3F47-9967-69EAE7A00482}" dt="2024-02-14T19:34:43.449" v="428" actId="1076"/>
          <ac:spMkLst>
            <pc:docMk/>
            <pc:sldMk cId="3752963875" sldId="539"/>
            <ac:spMk id="24" creationId="{DC67205A-86CC-89C5-2418-A726A1EC591A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26" creationId="{D07D9F6E-13F3-87D1-A882-C7FC7A371752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27" creationId="{405C1FC7-5E4B-CBDE-FEA0-03532A93C8CA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28" creationId="{AAD3CED9-E80F-00A2-F2DA-E409952AD881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30" creationId="{71BF1DF6-E2AC-B7DA-1438-865EC6B3DC2F}"/>
          </ac:spMkLst>
        </pc:spChg>
        <pc:spChg chg="mod">
          <ac:chgData name="Clements, William" userId="cbdb0636-a496-422a-8d40-98c53d494d26" providerId="ADAL" clId="{544CC6D5-BB63-3F47-9967-69EAE7A00482}" dt="2024-02-14T19:34:38.431" v="427" actId="1076"/>
          <ac:spMkLst>
            <pc:docMk/>
            <pc:sldMk cId="3752963875" sldId="539"/>
            <ac:spMk id="31" creationId="{D3DC3499-E069-E6AA-C73B-46772D45CA1F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32" creationId="{AEC16013-532B-25EA-77F1-CD31EEDC3771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33" creationId="{97EEAD4F-2F0E-3B01-D64E-F1E439227772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34" creationId="{0D45E1AF-CF04-1384-8236-670A9FA95230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35" creationId="{49A77B43-A52B-B724-CCB4-BE5C4378F10F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36" creationId="{463C2FA1-BF86-4803-4BFB-A129707AC94B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37" creationId="{A4702E03-DE34-6035-E8B2-9DE254EF2FFF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38" creationId="{53650A0C-6E4C-0578-A219-3226D3D02756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39" creationId="{8BB7D3F6-B8CE-EAC4-3ED7-51A3EA7ACCF7}"/>
          </ac:spMkLst>
        </pc:spChg>
        <pc:spChg chg="mod">
          <ac:chgData name="Clements, William" userId="cbdb0636-a496-422a-8d40-98c53d494d26" providerId="ADAL" clId="{544CC6D5-BB63-3F47-9967-69EAE7A00482}" dt="2024-02-14T19:33:29.740" v="414"/>
          <ac:spMkLst>
            <pc:docMk/>
            <pc:sldMk cId="3752963875" sldId="539"/>
            <ac:spMk id="40" creationId="{0DE14274-0CBF-5343-226C-51832864EEF1}"/>
          </ac:spMkLst>
        </pc:spChg>
        <pc:spChg chg="mod">
          <ac:chgData name="Clements, William" userId="cbdb0636-a496-422a-8d40-98c53d494d26" providerId="ADAL" clId="{544CC6D5-BB63-3F47-9967-69EAE7A00482}" dt="2024-02-14T19:34:58.851" v="434" actId="1076"/>
          <ac:spMkLst>
            <pc:docMk/>
            <pc:sldMk cId="3752963875" sldId="539"/>
            <ac:spMk id="51" creationId="{56A0AFBF-0620-93F1-2760-C833A10B930C}"/>
          </ac:spMkLst>
        </pc:spChg>
        <pc:spChg chg="mod">
          <ac:chgData name="Clements, William" userId="cbdb0636-a496-422a-8d40-98c53d494d26" providerId="ADAL" clId="{544CC6D5-BB63-3F47-9967-69EAE7A00482}" dt="2024-02-14T19:35:02.525" v="435" actId="1076"/>
          <ac:spMkLst>
            <pc:docMk/>
            <pc:sldMk cId="3752963875" sldId="539"/>
            <ac:spMk id="52" creationId="{101FA122-AEAF-F7AA-8932-7F38ABBF2A91}"/>
          </ac:spMkLst>
        </pc:spChg>
        <pc:spChg chg="mod">
          <ac:chgData name="Clements, William" userId="cbdb0636-a496-422a-8d40-98c53d494d26" providerId="ADAL" clId="{544CC6D5-BB63-3F47-9967-69EAE7A00482}" dt="2024-02-14T19:34:55.508" v="433" actId="1076"/>
          <ac:spMkLst>
            <pc:docMk/>
            <pc:sldMk cId="3752963875" sldId="539"/>
            <ac:spMk id="53" creationId="{4EF75FA3-3DE3-58F8-D944-3C929512C0E9}"/>
          </ac:spMkLst>
        </pc:spChg>
        <pc:spChg chg="mod">
          <ac:chgData name="Clements, William" userId="cbdb0636-a496-422a-8d40-98c53d494d26" providerId="ADAL" clId="{544CC6D5-BB63-3F47-9967-69EAE7A00482}" dt="2024-02-14T19:34:45.307" v="429" actId="1076"/>
          <ac:spMkLst>
            <pc:docMk/>
            <pc:sldMk cId="3752963875" sldId="539"/>
            <ac:spMk id="54" creationId="{8A302431-7A4F-B8DB-17CC-10920A4AE1AE}"/>
          </ac:spMkLst>
        </pc:spChg>
        <pc:spChg chg="mod">
          <ac:chgData name="Clements, William" userId="cbdb0636-a496-422a-8d40-98c53d494d26" providerId="ADAL" clId="{544CC6D5-BB63-3F47-9967-69EAE7A00482}" dt="2024-02-14T19:34:47.225" v="430" actId="1076"/>
          <ac:spMkLst>
            <pc:docMk/>
            <pc:sldMk cId="3752963875" sldId="539"/>
            <ac:spMk id="55" creationId="{B38FC644-B046-0554-3792-44435063C37D}"/>
          </ac:spMkLst>
        </pc:spChg>
        <pc:spChg chg="mod">
          <ac:chgData name="Clements, William" userId="cbdb0636-a496-422a-8d40-98c53d494d26" providerId="ADAL" clId="{544CC6D5-BB63-3F47-9967-69EAE7A00482}" dt="2024-02-14T19:34:49.305" v="431" actId="1076"/>
          <ac:spMkLst>
            <pc:docMk/>
            <pc:sldMk cId="3752963875" sldId="539"/>
            <ac:spMk id="56" creationId="{4C97DF91-C47B-AFD4-BCA2-5865BF227358}"/>
          </ac:spMkLst>
        </pc:spChg>
        <pc:spChg chg="mod">
          <ac:chgData name="Clements, William" userId="cbdb0636-a496-422a-8d40-98c53d494d26" providerId="ADAL" clId="{544CC6D5-BB63-3F47-9967-69EAE7A00482}" dt="2024-02-14T19:34:51.131" v="432" actId="1076"/>
          <ac:spMkLst>
            <pc:docMk/>
            <pc:sldMk cId="3752963875" sldId="539"/>
            <ac:spMk id="57" creationId="{E7740538-9BB6-C37F-4FBE-1D7BD9FF32C9}"/>
          </ac:spMkLst>
        </pc:spChg>
        <pc:grpChg chg="add mod">
          <ac:chgData name="Clements, William" userId="cbdb0636-a496-422a-8d40-98c53d494d26" providerId="ADAL" clId="{544CC6D5-BB63-3F47-9967-69EAE7A00482}" dt="2024-02-14T19:34:20.229" v="421" actId="1076"/>
          <ac:grpSpMkLst>
            <pc:docMk/>
            <pc:sldMk cId="3752963875" sldId="539"/>
            <ac:grpSpMk id="3" creationId="{0F8C9FEB-28F8-CF11-0415-83FD03D6A738}"/>
          </ac:grpSpMkLst>
        </pc:grpChg>
        <pc:grpChg chg="mod">
          <ac:chgData name="Clements, William" userId="cbdb0636-a496-422a-8d40-98c53d494d26" providerId="ADAL" clId="{544CC6D5-BB63-3F47-9967-69EAE7A00482}" dt="2024-02-14T19:34:29.198" v="424" actId="1076"/>
          <ac:grpSpMkLst>
            <pc:docMk/>
            <pc:sldMk cId="3752963875" sldId="539"/>
            <ac:grpSpMk id="19" creationId="{4EBB7E90-507E-0CDD-92FD-21B021F68FE7}"/>
          </ac:grpSpMkLst>
        </pc:grpChg>
        <pc:picChg chg="mod">
          <ac:chgData name="Clements, William" userId="cbdb0636-a496-422a-8d40-98c53d494d26" providerId="ADAL" clId="{544CC6D5-BB63-3F47-9967-69EAE7A00482}" dt="2024-02-14T19:33:29.740" v="414"/>
          <ac:picMkLst>
            <pc:docMk/>
            <pc:sldMk cId="3752963875" sldId="539"/>
            <ac:picMk id="25" creationId="{F5846998-0BA6-AA07-786B-557E2BD29FC1}"/>
          </ac:picMkLst>
        </pc:picChg>
        <pc:cxnChg chg="mod">
          <ac:chgData name="Clements, William" userId="cbdb0636-a496-422a-8d40-98c53d494d26" providerId="ADAL" clId="{544CC6D5-BB63-3F47-9967-69EAE7A00482}" dt="2024-02-14T19:34:25.037" v="423" actId="1076"/>
          <ac:cxnSpMkLst>
            <pc:docMk/>
            <pc:sldMk cId="3752963875" sldId="539"/>
            <ac:cxnSpMk id="29" creationId="{CF452132-F116-3D56-8EDA-CFC2932048BF}"/>
          </ac:cxnSpMkLst>
        </pc:cxnChg>
        <pc:cxnChg chg="mod">
          <ac:chgData name="Clements, William" userId="cbdb0636-a496-422a-8d40-98c53d494d26" providerId="ADAL" clId="{544CC6D5-BB63-3F47-9967-69EAE7A00482}" dt="2024-02-14T19:34:33.008" v="425" actId="1076"/>
          <ac:cxnSpMkLst>
            <pc:docMk/>
            <pc:sldMk cId="3752963875" sldId="539"/>
            <ac:cxnSpMk id="58" creationId="{A304778B-216A-1A4C-6FCA-450045DF6DA9}"/>
          </ac:cxnSpMkLst>
        </pc:cxnChg>
        <pc:cxnChg chg="mod">
          <ac:chgData name="Clements, William" userId="cbdb0636-a496-422a-8d40-98c53d494d26" providerId="ADAL" clId="{544CC6D5-BB63-3F47-9967-69EAE7A00482}" dt="2024-02-14T19:35:07.814" v="436" actId="1076"/>
          <ac:cxnSpMkLst>
            <pc:docMk/>
            <pc:sldMk cId="3752963875" sldId="539"/>
            <ac:cxnSpMk id="61" creationId="{0D2AF657-A520-4E38-5361-930EFB049C9B}"/>
          </ac:cxnSpMkLst>
        </pc:cxnChg>
        <pc:cxnChg chg="mod">
          <ac:chgData name="Clements, William" userId="cbdb0636-a496-422a-8d40-98c53d494d26" providerId="ADAL" clId="{544CC6D5-BB63-3F47-9967-69EAE7A00482}" dt="2024-02-14T19:34:38.431" v="427" actId="1076"/>
          <ac:cxnSpMkLst>
            <pc:docMk/>
            <pc:sldMk cId="3752963875" sldId="539"/>
            <ac:cxnSpMk id="64" creationId="{A6D8601C-FF7F-5171-D69C-96C53D88D0EF}"/>
          </ac:cxnSpMkLst>
        </pc:cxnChg>
        <pc:cxnChg chg="mod">
          <ac:chgData name="Clements, William" userId="cbdb0636-a496-422a-8d40-98c53d494d26" providerId="ADAL" clId="{544CC6D5-BB63-3F47-9967-69EAE7A00482}" dt="2024-02-14T19:35:07.814" v="436" actId="1076"/>
          <ac:cxnSpMkLst>
            <pc:docMk/>
            <pc:sldMk cId="3752963875" sldId="539"/>
            <ac:cxnSpMk id="68" creationId="{B68CDA41-8F9E-D9F6-E501-C1292F33F683}"/>
          </ac:cxnSpMkLst>
        </pc:cxnChg>
        <pc:cxnChg chg="mod">
          <ac:chgData name="Clements, William" userId="cbdb0636-a496-422a-8d40-98c53d494d26" providerId="ADAL" clId="{544CC6D5-BB63-3F47-9967-69EAE7A00482}" dt="2024-02-14T19:35:02.525" v="435" actId="1076"/>
          <ac:cxnSpMkLst>
            <pc:docMk/>
            <pc:sldMk cId="3752963875" sldId="539"/>
            <ac:cxnSpMk id="71" creationId="{B96A3ADE-137D-7F52-1430-2B0FA68DBD9A}"/>
          </ac:cxnSpMkLst>
        </pc:cxnChg>
        <pc:cxnChg chg="mod">
          <ac:chgData name="Clements, William" userId="cbdb0636-a496-422a-8d40-98c53d494d26" providerId="ADAL" clId="{544CC6D5-BB63-3F47-9967-69EAE7A00482}" dt="2024-02-14T19:34:33.008" v="425" actId="1076"/>
          <ac:cxnSpMkLst>
            <pc:docMk/>
            <pc:sldMk cId="3752963875" sldId="539"/>
            <ac:cxnSpMk id="74" creationId="{583631D4-8C58-F173-7070-F621EA042DA4}"/>
          </ac:cxnSpMkLst>
        </pc:cxnChg>
        <pc:cxnChg chg="mod">
          <ac:chgData name="Clements, William" userId="cbdb0636-a496-422a-8d40-98c53d494d26" providerId="ADAL" clId="{544CC6D5-BB63-3F47-9967-69EAE7A00482}" dt="2024-02-14T19:34:45.307" v="429" actId="1076"/>
          <ac:cxnSpMkLst>
            <pc:docMk/>
            <pc:sldMk cId="3752963875" sldId="539"/>
            <ac:cxnSpMk id="77" creationId="{8DB4D622-0491-7AB1-6C9E-69907940CDFE}"/>
          </ac:cxnSpMkLst>
        </pc:cxnChg>
        <pc:cxnChg chg="mod">
          <ac:chgData name="Clements, William" userId="cbdb0636-a496-422a-8d40-98c53d494d26" providerId="ADAL" clId="{544CC6D5-BB63-3F47-9967-69EAE7A00482}" dt="2024-02-14T19:34:47.225" v="430" actId="1076"/>
          <ac:cxnSpMkLst>
            <pc:docMk/>
            <pc:sldMk cId="3752963875" sldId="539"/>
            <ac:cxnSpMk id="80" creationId="{E481438E-141A-0620-3661-7B6BCC46E26C}"/>
          </ac:cxnSpMkLst>
        </pc:cxnChg>
        <pc:cxnChg chg="mod">
          <ac:chgData name="Clements, William" userId="cbdb0636-a496-422a-8d40-98c53d494d26" providerId="ADAL" clId="{544CC6D5-BB63-3F47-9967-69EAE7A00482}" dt="2024-02-14T19:35:07.814" v="436" actId="1076"/>
          <ac:cxnSpMkLst>
            <pc:docMk/>
            <pc:sldMk cId="3752963875" sldId="539"/>
            <ac:cxnSpMk id="83" creationId="{BADB86B2-7233-9572-6FB1-4A29FB56E901}"/>
          </ac:cxnSpMkLst>
        </pc:cxnChg>
        <pc:cxnChg chg="mod">
          <ac:chgData name="Clements, William" userId="cbdb0636-a496-422a-8d40-98c53d494d26" providerId="ADAL" clId="{544CC6D5-BB63-3F47-9967-69EAE7A00482}" dt="2024-02-14T19:34:43.449" v="428" actId="1076"/>
          <ac:cxnSpMkLst>
            <pc:docMk/>
            <pc:sldMk cId="3752963875" sldId="539"/>
            <ac:cxnSpMk id="88" creationId="{E2FA6992-E8E4-9867-296F-A16DED6C46FC}"/>
          </ac:cxnSpMkLst>
        </pc:cxnChg>
        <pc:cxnChg chg="mod">
          <ac:chgData name="Clements, William" userId="cbdb0636-a496-422a-8d40-98c53d494d26" providerId="ADAL" clId="{544CC6D5-BB63-3F47-9967-69EAE7A00482}" dt="2024-02-14T19:34:45.307" v="429" actId="1076"/>
          <ac:cxnSpMkLst>
            <pc:docMk/>
            <pc:sldMk cId="3752963875" sldId="539"/>
            <ac:cxnSpMk id="91" creationId="{98342BCA-3B91-404C-A93C-7B5662CFF81C}"/>
          </ac:cxnSpMkLst>
        </pc:cxnChg>
        <pc:cxnChg chg="mod">
          <ac:chgData name="Clements, William" userId="cbdb0636-a496-422a-8d40-98c53d494d26" providerId="ADAL" clId="{544CC6D5-BB63-3F47-9967-69EAE7A00482}" dt="2024-02-14T19:34:58.851" v="434" actId="1076"/>
          <ac:cxnSpMkLst>
            <pc:docMk/>
            <pc:sldMk cId="3752963875" sldId="539"/>
            <ac:cxnSpMk id="94" creationId="{ACFB876F-F9F6-3AB6-37B4-44A5B75D5667}"/>
          </ac:cxnSpMkLst>
        </pc:cxnChg>
        <pc:cxnChg chg="mod">
          <ac:chgData name="Clements, William" userId="cbdb0636-a496-422a-8d40-98c53d494d26" providerId="ADAL" clId="{544CC6D5-BB63-3F47-9967-69EAE7A00482}" dt="2024-02-14T19:35:07.814" v="436" actId="1076"/>
          <ac:cxnSpMkLst>
            <pc:docMk/>
            <pc:sldMk cId="3752963875" sldId="539"/>
            <ac:cxnSpMk id="97" creationId="{9AE1C2DF-BFA1-96DB-EDFA-9ABA8249ED40}"/>
          </ac:cxnSpMkLst>
        </pc:cxnChg>
        <pc:cxnChg chg="mod">
          <ac:chgData name="Clements, William" userId="cbdb0636-a496-422a-8d40-98c53d494d26" providerId="ADAL" clId="{544CC6D5-BB63-3F47-9967-69EAE7A00482}" dt="2024-02-14T19:35:07.814" v="436" actId="1076"/>
          <ac:cxnSpMkLst>
            <pc:docMk/>
            <pc:sldMk cId="3752963875" sldId="539"/>
            <ac:cxnSpMk id="102" creationId="{4F0A3EE5-0150-08F4-CF98-4BE442E0818C}"/>
          </ac:cxnSpMkLst>
        </pc:cxnChg>
        <pc:cxnChg chg="mod">
          <ac:chgData name="Clements, William" userId="cbdb0636-a496-422a-8d40-98c53d494d26" providerId="ADAL" clId="{544CC6D5-BB63-3F47-9967-69EAE7A00482}" dt="2024-02-14T19:35:07.814" v="436" actId="1076"/>
          <ac:cxnSpMkLst>
            <pc:docMk/>
            <pc:sldMk cId="3752963875" sldId="539"/>
            <ac:cxnSpMk id="105" creationId="{2781998A-AC57-DCAB-4C47-C6270B914779}"/>
          </ac:cxnSpMkLst>
        </pc:cxnChg>
        <pc:cxnChg chg="mod">
          <ac:chgData name="Clements, William" userId="cbdb0636-a496-422a-8d40-98c53d494d26" providerId="ADAL" clId="{544CC6D5-BB63-3F47-9967-69EAE7A00482}" dt="2024-02-14T19:35:02.525" v="435" actId="1076"/>
          <ac:cxnSpMkLst>
            <pc:docMk/>
            <pc:sldMk cId="3752963875" sldId="539"/>
            <ac:cxnSpMk id="112" creationId="{B366C67A-EE47-E402-5363-3858D9630B2C}"/>
          </ac:cxnSpMkLst>
        </pc:cxnChg>
        <pc:cxnChg chg="mod">
          <ac:chgData name="Clements, William" userId="cbdb0636-a496-422a-8d40-98c53d494d26" providerId="ADAL" clId="{544CC6D5-BB63-3F47-9967-69EAE7A00482}" dt="2024-02-14T19:34:58.851" v="434" actId="1076"/>
          <ac:cxnSpMkLst>
            <pc:docMk/>
            <pc:sldMk cId="3752963875" sldId="539"/>
            <ac:cxnSpMk id="115" creationId="{98ACD598-CD26-BD40-E3D1-966D549CD658}"/>
          </ac:cxnSpMkLst>
        </pc:cxnChg>
        <pc:cxnChg chg="mod">
          <ac:chgData name="Clements, William" userId="cbdb0636-a496-422a-8d40-98c53d494d26" providerId="ADAL" clId="{544CC6D5-BB63-3F47-9967-69EAE7A00482}" dt="2024-02-14T19:34:45.307" v="429" actId="1076"/>
          <ac:cxnSpMkLst>
            <pc:docMk/>
            <pc:sldMk cId="3752963875" sldId="539"/>
            <ac:cxnSpMk id="118" creationId="{20BA8701-D179-9B98-2E63-43F41DD6CD49}"/>
          </ac:cxnSpMkLst>
        </pc:cxnChg>
        <pc:cxnChg chg="mod">
          <ac:chgData name="Clements, William" userId="cbdb0636-a496-422a-8d40-98c53d494d26" providerId="ADAL" clId="{544CC6D5-BB63-3F47-9967-69EAE7A00482}" dt="2024-02-14T19:34:55.508" v="433" actId="1076"/>
          <ac:cxnSpMkLst>
            <pc:docMk/>
            <pc:sldMk cId="3752963875" sldId="539"/>
            <ac:cxnSpMk id="121" creationId="{047DA954-97EE-2F23-652E-7A144B404B84}"/>
          </ac:cxnSpMkLst>
        </pc:cxnChg>
        <pc:cxnChg chg="mod">
          <ac:chgData name="Clements, William" userId="cbdb0636-a496-422a-8d40-98c53d494d26" providerId="ADAL" clId="{544CC6D5-BB63-3F47-9967-69EAE7A00482}" dt="2024-02-14T19:34:47.225" v="430" actId="1076"/>
          <ac:cxnSpMkLst>
            <pc:docMk/>
            <pc:sldMk cId="3752963875" sldId="539"/>
            <ac:cxnSpMk id="124" creationId="{C6E49BEE-732F-68EF-EDC9-35D20E6B0609}"/>
          </ac:cxnSpMkLst>
        </pc:cxnChg>
        <pc:cxnChg chg="mod">
          <ac:chgData name="Clements, William" userId="cbdb0636-a496-422a-8d40-98c53d494d26" providerId="ADAL" clId="{544CC6D5-BB63-3F47-9967-69EAE7A00482}" dt="2024-02-14T19:34:55.508" v="433" actId="1076"/>
          <ac:cxnSpMkLst>
            <pc:docMk/>
            <pc:sldMk cId="3752963875" sldId="539"/>
            <ac:cxnSpMk id="127" creationId="{1FC826A8-39C2-221E-67A5-7F0A8922C3C1}"/>
          </ac:cxnSpMkLst>
        </pc:cxnChg>
        <pc:cxnChg chg="mod">
          <ac:chgData name="Clements, William" userId="cbdb0636-a496-422a-8d40-98c53d494d26" providerId="ADAL" clId="{544CC6D5-BB63-3F47-9967-69EAE7A00482}" dt="2024-02-14T19:34:49.305" v="431" actId="1076"/>
          <ac:cxnSpMkLst>
            <pc:docMk/>
            <pc:sldMk cId="3752963875" sldId="539"/>
            <ac:cxnSpMk id="130" creationId="{3C54ED7C-B7CB-5833-F54D-D04F1CF6C925}"/>
          </ac:cxnSpMkLst>
        </pc:cxnChg>
        <pc:cxnChg chg="mod">
          <ac:chgData name="Clements, William" userId="cbdb0636-a496-422a-8d40-98c53d494d26" providerId="ADAL" clId="{544CC6D5-BB63-3F47-9967-69EAE7A00482}" dt="2024-02-14T19:34:55.508" v="433" actId="1076"/>
          <ac:cxnSpMkLst>
            <pc:docMk/>
            <pc:sldMk cId="3752963875" sldId="539"/>
            <ac:cxnSpMk id="133" creationId="{710B83DA-6F4A-8A45-7385-4D82DF72543D}"/>
          </ac:cxnSpMkLst>
        </pc:cxnChg>
        <pc:cxnChg chg="mod">
          <ac:chgData name="Clements, William" userId="cbdb0636-a496-422a-8d40-98c53d494d26" providerId="ADAL" clId="{544CC6D5-BB63-3F47-9967-69EAE7A00482}" dt="2024-02-14T19:34:51.131" v="432" actId="1076"/>
          <ac:cxnSpMkLst>
            <pc:docMk/>
            <pc:sldMk cId="3752963875" sldId="539"/>
            <ac:cxnSpMk id="143" creationId="{4128EA9F-DB12-A87D-21B6-6BA41E5E5537}"/>
          </ac:cxnSpMkLst>
        </pc:cxnChg>
        <pc:cxnChg chg="mod">
          <ac:chgData name="Clements, William" userId="cbdb0636-a496-422a-8d40-98c53d494d26" providerId="ADAL" clId="{544CC6D5-BB63-3F47-9967-69EAE7A00482}" dt="2024-02-14T19:34:55.508" v="433" actId="1076"/>
          <ac:cxnSpMkLst>
            <pc:docMk/>
            <pc:sldMk cId="3752963875" sldId="539"/>
            <ac:cxnSpMk id="146" creationId="{3E12F083-0E2F-40E0-AA11-D6E5859DC66C}"/>
          </ac:cxnSpMkLst>
        </pc:cxnChg>
        <pc:cxnChg chg="mod">
          <ac:chgData name="Clements, William" userId="cbdb0636-a496-422a-8d40-98c53d494d26" providerId="ADAL" clId="{544CC6D5-BB63-3F47-9967-69EAE7A00482}" dt="2024-02-14T19:34:55.508" v="433" actId="1076"/>
          <ac:cxnSpMkLst>
            <pc:docMk/>
            <pc:sldMk cId="3752963875" sldId="539"/>
            <ac:cxnSpMk id="149" creationId="{BFBCABB8-4069-793D-B730-E29A07B52EC7}"/>
          </ac:cxnSpMkLst>
        </pc:cxnChg>
        <pc:cxnChg chg="mod">
          <ac:chgData name="Clements, William" userId="cbdb0636-a496-422a-8d40-98c53d494d26" providerId="ADAL" clId="{544CC6D5-BB63-3F47-9967-69EAE7A00482}" dt="2024-02-14T19:35:02.525" v="435" actId="1076"/>
          <ac:cxnSpMkLst>
            <pc:docMk/>
            <pc:sldMk cId="3752963875" sldId="539"/>
            <ac:cxnSpMk id="152" creationId="{D422AAC1-3F1A-365F-7132-46E2E4629838}"/>
          </ac:cxnSpMkLst>
        </pc:cxnChg>
        <pc:cxnChg chg="mod">
          <ac:chgData name="Clements, William" userId="cbdb0636-a496-422a-8d40-98c53d494d26" providerId="ADAL" clId="{544CC6D5-BB63-3F47-9967-69EAE7A00482}" dt="2024-02-14T19:35:02.525" v="435" actId="1076"/>
          <ac:cxnSpMkLst>
            <pc:docMk/>
            <pc:sldMk cId="3752963875" sldId="539"/>
            <ac:cxnSpMk id="164" creationId="{05A37856-2A26-07B2-C8E0-3F3E70CB4086}"/>
          </ac:cxnSpMkLst>
        </pc:cxnChg>
      </pc:sldChg>
      <pc:sldChg chg="modSp mod">
        <pc:chgData name="Clements, William" userId="cbdb0636-a496-422a-8d40-98c53d494d26" providerId="ADAL" clId="{544CC6D5-BB63-3F47-9967-69EAE7A00482}" dt="2024-02-14T18:33:23.935" v="2" actId="1076"/>
        <pc:sldMkLst>
          <pc:docMk/>
          <pc:sldMk cId="2310187353" sldId="543"/>
        </pc:sldMkLst>
        <pc:spChg chg="mod">
          <ac:chgData name="Clements, William" userId="cbdb0636-a496-422a-8d40-98c53d494d26" providerId="ADAL" clId="{544CC6D5-BB63-3F47-9967-69EAE7A00482}" dt="2024-02-14T18:33:22.344" v="1" actId="1076"/>
          <ac:spMkLst>
            <pc:docMk/>
            <pc:sldMk cId="2310187353" sldId="543"/>
            <ac:spMk id="6" creationId="{30126224-393C-5002-2DD0-54D197FF6B8D}"/>
          </ac:spMkLst>
        </pc:spChg>
        <pc:picChg chg="mod">
          <ac:chgData name="Clements, William" userId="cbdb0636-a496-422a-8d40-98c53d494d26" providerId="ADAL" clId="{544CC6D5-BB63-3F47-9967-69EAE7A00482}" dt="2024-02-14T18:33:23.935" v="2" actId="1076"/>
          <ac:picMkLst>
            <pc:docMk/>
            <pc:sldMk cId="2310187353" sldId="543"/>
            <ac:picMk id="4" creationId="{EEFB0513-7CE4-8A92-0239-6B3BA173A3BC}"/>
          </ac:picMkLst>
        </pc:picChg>
      </pc:sldChg>
      <pc:sldChg chg="addSp modSp mod">
        <pc:chgData name="Clements, William" userId="cbdb0636-a496-422a-8d40-98c53d494d26" providerId="ADAL" clId="{544CC6D5-BB63-3F47-9967-69EAE7A00482}" dt="2024-02-14T19:35:34.225" v="438" actId="167"/>
        <pc:sldMkLst>
          <pc:docMk/>
          <pc:sldMk cId="579907930" sldId="557"/>
        </pc:sldMkLst>
        <pc:spChg chg="add mod">
          <ac:chgData name="Clements, William" userId="cbdb0636-a496-422a-8d40-98c53d494d26" providerId="ADAL" clId="{544CC6D5-BB63-3F47-9967-69EAE7A00482}" dt="2024-02-14T19:35:34.225" v="438" actId="167"/>
          <ac:spMkLst>
            <pc:docMk/>
            <pc:sldMk cId="579907930" sldId="557"/>
            <ac:spMk id="85" creationId="{AA5C8962-FC3B-FC57-001C-5E6ED3824047}"/>
          </ac:spMkLst>
        </pc:spChg>
      </pc:sldChg>
      <pc:sldChg chg="add mod modShow">
        <pc:chgData name="Clements, William" userId="cbdb0636-a496-422a-8d40-98c53d494d26" providerId="ADAL" clId="{544CC6D5-BB63-3F47-9967-69EAE7A00482}" dt="2024-02-14T18:36:23.442" v="5" actId="729"/>
        <pc:sldMkLst>
          <pc:docMk/>
          <pc:sldMk cId="1003782156" sldId="559"/>
        </pc:sldMkLst>
      </pc:sldChg>
      <pc:sldChg chg="addSp delSp modSp new mod modAnim">
        <pc:chgData name="Clements, William" userId="cbdb0636-a496-422a-8d40-98c53d494d26" providerId="ADAL" clId="{544CC6D5-BB63-3F47-9967-69EAE7A00482}" dt="2024-02-14T19:04:51.183" v="28" actId="1076"/>
        <pc:sldMkLst>
          <pc:docMk/>
          <pc:sldMk cId="3625515683" sldId="560"/>
        </pc:sldMkLst>
        <pc:spChg chg="mod">
          <ac:chgData name="Clements, William" userId="cbdb0636-a496-422a-8d40-98c53d494d26" providerId="ADAL" clId="{544CC6D5-BB63-3F47-9967-69EAE7A00482}" dt="2024-02-14T19:03:31.317" v="18"/>
          <ac:spMkLst>
            <pc:docMk/>
            <pc:sldMk cId="3625515683" sldId="560"/>
            <ac:spMk id="3" creationId="{6E3891BE-8566-0A2E-2E34-1EBE9E2472C5}"/>
          </ac:spMkLst>
        </pc:spChg>
        <pc:spChg chg="add del mod">
          <ac:chgData name="Clements, William" userId="cbdb0636-a496-422a-8d40-98c53d494d26" providerId="ADAL" clId="{544CC6D5-BB63-3F47-9967-69EAE7A00482}" dt="2024-02-14T19:01:09.778" v="12"/>
          <ac:spMkLst>
            <pc:docMk/>
            <pc:sldMk cId="3625515683" sldId="560"/>
            <ac:spMk id="4" creationId="{F0049124-5618-7F6B-1D0A-3BBC9977C90B}"/>
          </ac:spMkLst>
        </pc:spChg>
        <pc:spChg chg="add mod">
          <ac:chgData name="Clements, William" userId="cbdb0636-a496-422a-8d40-98c53d494d26" providerId="ADAL" clId="{544CC6D5-BB63-3F47-9967-69EAE7A00482}" dt="2024-02-14T19:04:51.183" v="28" actId="1076"/>
          <ac:spMkLst>
            <pc:docMk/>
            <pc:sldMk cId="3625515683" sldId="560"/>
            <ac:spMk id="9" creationId="{27AFF756-8D2F-5193-1C8A-1D4644B4F0DA}"/>
          </ac:spMkLst>
        </pc:spChg>
        <pc:spChg chg="add mod">
          <ac:chgData name="Clements, William" userId="cbdb0636-a496-422a-8d40-98c53d494d26" providerId="ADAL" clId="{544CC6D5-BB63-3F47-9967-69EAE7A00482}" dt="2024-02-14T19:04:51.183" v="28" actId="1076"/>
          <ac:spMkLst>
            <pc:docMk/>
            <pc:sldMk cId="3625515683" sldId="560"/>
            <ac:spMk id="10" creationId="{B72AE08D-9D9C-2B49-F3C1-731895D3654E}"/>
          </ac:spMkLst>
        </pc:spChg>
        <pc:spChg chg="add mod">
          <ac:chgData name="Clements, William" userId="cbdb0636-a496-422a-8d40-98c53d494d26" providerId="ADAL" clId="{544CC6D5-BB63-3F47-9967-69EAE7A00482}" dt="2024-02-14T19:04:51.183" v="28" actId="1076"/>
          <ac:spMkLst>
            <pc:docMk/>
            <pc:sldMk cId="3625515683" sldId="560"/>
            <ac:spMk id="11" creationId="{44D53DE9-0E3A-0A5E-0A31-72FCFF798AAD}"/>
          </ac:spMkLst>
        </pc:spChg>
        <pc:spChg chg="add mod">
          <ac:chgData name="Clements, William" userId="cbdb0636-a496-422a-8d40-98c53d494d26" providerId="ADAL" clId="{544CC6D5-BB63-3F47-9967-69EAE7A00482}" dt="2024-02-14T19:04:51.183" v="28" actId="1076"/>
          <ac:spMkLst>
            <pc:docMk/>
            <pc:sldMk cId="3625515683" sldId="560"/>
            <ac:spMk id="12" creationId="{4CE9D9D1-08E2-79C6-3BA8-B5856BA7DD7C}"/>
          </ac:spMkLst>
        </pc:spChg>
        <pc:spChg chg="add mod">
          <ac:chgData name="Clements, William" userId="cbdb0636-a496-422a-8d40-98c53d494d26" providerId="ADAL" clId="{544CC6D5-BB63-3F47-9967-69EAE7A00482}" dt="2024-02-14T19:04:51.183" v="28" actId="1076"/>
          <ac:spMkLst>
            <pc:docMk/>
            <pc:sldMk cId="3625515683" sldId="560"/>
            <ac:spMk id="13" creationId="{C9421931-98C2-B04C-09D9-C3A0A1673C24}"/>
          </ac:spMkLst>
        </pc:spChg>
        <pc:spChg chg="add mod">
          <ac:chgData name="Clements, William" userId="cbdb0636-a496-422a-8d40-98c53d494d26" providerId="ADAL" clId="{544CC6D5-BB63-3F47-9967-69EAE7A00482}" dt="2024-02-14T19:04:51.183" v="28" actId="1076"/>
          <ac:spMkLst>
            <pc:docMk/>
            <pc:sldMk cId="3625515683" sldId="560"/>
            <ac:spMk id="14" creationId="{1B86AE5D-B589-FF11-CF3A-9FE35D8267E4}"/>
          </ac:spMkLst>
        </pc:spChg>
        <pc:picChg chg="add mod">
          <ac:chgData name="Clements, William" userId="cbdb0636-a496-422a-8d40-98c53d494d26" providerId="ADAL" clId="{544CC6D5-BB63-3F47-9967-69EAE7A00482}" dt="2024-02-14T19:03:48.877" v="20" actId="1076"/>
          <ac:picMkLst>
            <pc:docMk/>
            <pc:sldMk cId="3625515683" sldId="560"/>
            <ac:picMk id="5" creationId="{C612CE8E-8BA0-CFC9-5E03-891C175FD2A0}"/>
          </ac:picMkLst>
        </pc:picChg>
        <pc:picChg chg="add mod">
          <ac:chgData name="Clements, William" userId="cbdb0636-a496-422a-8d40-98c53d494d26" providerId="ADAL" clId="{544CC6D5-BB63-3F47-9967-69EAE7A00482}" dt="2024-02-14T19:04:05.556" v="24" actId="1076"/>
          <ac:picMkLst>
            <pc:docMk/>
            <pc:sldMk cId="3625515683" sldId="560"/>
            <ac:picMk id="6" creationId="{B9E2C8B4-0045-43D4-9729-8681BBB726FF}"/>
          </ac:picMkLst>
        </pc:picChg>
        <pc:picChg chg="add mod">
          <ac:chgData name="Clements, William" userId="cbdb0636-a496-422a-8d40-98c53d494d26" providerId="ADAL" clId="{544CC6D5-BB63-3F47-9967-69EAE7A00482}" dt="2024-02-14T19:04:17.926" v="25"/>
          <ac:picMkLst>
            <pc:docMk/>
            <pc:sldMk cId="3625515683" sldId="560"/>
            <ac:picMk id="7" creationId="{9324FE22-F49A-8172-AE52-20A921577890}"/>
          </ac:picMkLst>
        </pc:picChg>
        <pc:picChg chg="add mod">
          <ac:chgData name="Clements, William" userId="cbdb0636-a496-422a-8d40-98c53d494d26" providerId="ADAL" clId="{544CC6D5-BB63-3F47-9967-69EAE7A00482}" dt="2024-02-14T19:04:31.006" v="26"/>
          <ac:picMkLst>
            <pc:docMk/>
            <pc:sldMk cId="3625515683" sldId="560"/>
            <ac:picMk id="8" creationId="{4F9F122B-AE47-B06B-E82F-4297D17DD397}"/>
          </ac:picMkLst>
        </pc:picChg>
        <pc:cxnChg chg="add mod">
          <ac:chgData name="Clements, William" userId="cbdb0636-a496-422a-8d40-98c53d494d26" providerId="ADAL" clId="{544CC6D5-BB63-3F47-9967-69EAE7A00482}" dt="2024-02-14T19:04:51.183" v="28" actId="1076"/>
          <ac:cxnSpMkLst>
            <pc:docMk/>
            <pc:sldMk cId="3625515683" sldId="560"/>
            <ac:cxnSpMk id="15" creationId="{71BA1270-5AC5-7224-6304-2B4F805DC97D}"/>
          </ac:cxnSpMkLst>
        </pc:cxnChg>
        <pc:cxnChg chg="add mod">
          <ac:chgData name="Clements, William" userId="cbdb0636-a496-422a-8d40-98c53d494d26" providerId="ADAL" clId="{544CC6D5-BB63-3F47-9967-69EAE7A00482}" dt="2024-02-14T19:04:51.183" v="28" actId="1076"/>
          <ac:cxnSpMkLst>
            <pc:docMk/>
            <pc:sldMk cId="3625515683" sldId="560"/>
            <ac:cxnSpMk id="16" creationId="{087E29C0-80C2-F22A-9FF1-3459D753C4C7}"/>
          </ac:cxnSpMkLst>
        </pc:cxnChg>
        <pc:cxnChg chg="add mod">
          <ac:chgData name="Clements, William" userId="cbdb0636-a496-422a-8d40-98c53d494d26" providerId="ADAL" clId="{544CC6D5-BB63-3F47-9967-69EAE7A00482}" dt="2024-02-14T19:04:51.183" v="28" actId="1076"/>
          <ac:cxnSpMkLst>
            <pc:docMk/>
            <pc:sldMk cId="3625515683" sldId="560"/>
            <ac:cxnSpMk id="17" creationId="{074DC6D9-4FCF-37A7-C385-DF48AF941E23}"/>
          </ac:cxnSpMkLst>
        </pc:cxnChg>
        <pc:cxnChg chg="add mod">
          <ac:chgData name="Clements, William" userId="cbdb0636-a496-422a-8d40-98c53d494d26" providerId="ADAL" clId="{544CC6D5-BB63-3F47-9967-69EAE7A00482}" dt="2024-02-14T19:04:51.183" v="28" actId="1076"/>
          <ac:cxnSpMkLst>
            <pc:docMk/>
            <pc:sldMk cId="3625515683" sldId="560"/>
            <ac:cxnSpMk id="18" creationId="{AD38D427-0ACB-7EFD-6AAC-AFF5DF283CDF}"/>
          </ac:cxnSpMkLst>
        </pc:cxnChg>
        <pc:cxnChg chg="add mod">
          <ac:chgData name="Clements, William" userId="cbdb0636-a496-422a-8d40-98c53d494d26" providerId="ADAL" clId="{544CC6D5-BB63-3F47-9967-69EAE7A00482}" dt="2024-02-14T19:04:51.183" v="28" actId="1076"/>
          <ac:cxnSpMkLst>
            <pc:docMk/>
            <pc:sldMk cId="3625515683" sldId="560"/>
            <ac:cxnSpMk id="19" creationId="{22E54608-A1BE-0AAC-AEF0-3FE828FEA21A}"/>
          </ac:cxnSpMkLst>
        </pc:cxnChg>
        <pc:cxnChg chg="add mod">
          <ac:chgData name="Clements, William" userId="cbdb0636-a496-422a-8d40-98c53d494d26" providerId="ADAL" clId="{544CC6D5-BB63-3F47-9967-69EAE7A00482}" dt="2024-02-14T19:04:51.183" v="28" actId="1076"/>
          <ac:cxnSpMkLst>
            <pc:docMk/>
            <pc:sldMk cId="3625515683" sldId="560"/>
            <ac:cxnSpMk id="20" creationId="{521806C4-80A3-8AE3-6B5C-A601C6A1D203}"/>
          </ac:cxnSpMkLst>
        </pc:cxnChg>
        <pc:cxnChg chg="add mod">
          <ac:chgData name="Clements, William" userId="cbdb0636-a496-422a-8d40-98c53d494d26" providerId="ADAL" clId="{544CC6D5-BB63-3F47-9967-69EAE7A00482}" dt="2024-02-14T19:04:51.183" v="28" actId="1076"/>
          <ac:cxnSpMkLst>
            <pc:docMk/>
            <pc:sldMk cId="3625515683" sldId="560"/>
            <ac:cxnSpMk id="21" creationId="{09F2FCCB-4FC1-78D4-2A85-E74BBBB94361}"/>
          </ac:cxnSpMkLst>
        </pc:cxnChg>
        <pc:cxnChg chg="add mod">
          <ac:chgData name="Clements, William" userId="cbdb0636-a496-422a-8d40-98c53d494d26" providerId="ADAL" clId="{544CC6D5-BB63-3F47-9967-69EAE7A00482}" dt="2024-02-14T19:04:51.183" v="28" actId="1076"/>
          <ac:cxnSpMkLst>
            <pc:docMk/>
            <pc:sldMk cId="3625515683" sldId="560"/>
            <ac:cxnSpMk id="22" creationId="{D2E568FB-DFA1-7A16-3597-525FE5289047}"/>
          </ac:cxnSpMkLst>
        </pc:cxnChg>
        <pc:cxnChg chg="add mod">
          <ac:chgData name="Clements, William" userId="cbdb0636-a496-422a-8d40-98c53d494d26" providerId="ADAL" clId="{544CC6D5-BB63-3F47-9967-69EAE7A00482}" dt="2024-02-14T19:04:51.183" v="28" actId="1076"/>
          <ac:cxnSpMkLst>
            <pc:docMk/>
            <pc:sldMk cId="3625515683" sldId="560"/>
            <ac:cxnSpMk id="23" creationId="{42DE3922-11F8-FC6A-40D1-E0613442A605}"/>
          </ac:cxnSpMkLst>
        </pc:cxnChg>
      </pc:sldChg>
      <pc:sldChg chg="addSp delSp modSp add mod modAnim">
        <pc:chgData name="Clements, William" userId="cbdb0636-a496-422a-8d40-98c53d494d26" providerId="ADAL" clId="{544CC6D5-BB63-3F47-9967-69EAE7A00482}" dt="2024-02-14T19:28:10.149" v="413"/>
        <pc:sldMkLst>
          <pc:docMk/>
          <pc:sldMk cId="1007202385" sldId="561"/>
        </pc:sldMkLst>
        <pc:spChg chg="add mod">
          <ac:chgData name="Clements, William" userId="cbdb0636-a496-422a-8d40-98c53d494d26" providerId="ADAL" clId="{544CC6D5-BB63-3F47-9967-69EAE7A00482}" dt="2024-02-14T19:09:55.258" v="165" actId="1076"/>
          <ac:spMkLst>
            <pc:docMk/>
            <pc:sldMk cId="1007202385" sldId="561"/>
            <ac:spMk id="3" creationId="{8F89CAAF-C0E7-B453-B24E-DDD8B7850C91}"/>
          </ac:spMkLst>
        </pc:spChg>
        <pc:spChg chg="add mod">
          <ac:chgData name="Clements, William" userId="cbdb0636-a496-422a-8d40-98c53d494d26" providerId="ADAL" clId="{544CC6D5-BB63-3F47-9967-69EAE7A00482}" dt="2024-02-14T19:15:34.638" v="264" actId="1038"/>
          <ac:spMkLst>
            <pc:docMk/>
            <pc:sldMk cId="1007202385" sldId="561"/>
            <ac:spMk id="4" creationId="{2D91723A-F572-5D24-BED8-99BDE8AB9FBC}"/>
          </ac:spMkLst>
        </pc:spChg>
        <pc:spChg chg="add del mod">
          <ac:chgData name="Clements, William" userId="cbdb0636-a496-422a-8d40-98c53d494d26" providerId="ADAL" clId="{544CC6D5-BB63-3F47-9967-69EAE7A00482}" dt="2024-02-14T19:14:10.724" v="242" actId="478"/>
          <ac:spMkLst>
            <pc:docMk/>
            <pc:sldMk cId="1007202385" sldId="561"/>
            <ac:spMk id="6" creationId="{BF5889BC-A982-D285-CFD3-E9345FF0356A}"/>
          </ac:spMkLst>
        </pc:spChg>
        <pc:spChg chg="del">
          <ac:chgData name="Clements, William" userId="cbdb0636-a496-422a-8d40-98c53d494d26" providerId="ADAL" clId="{544CC6D5-BB63-3F47-9967-69EAE7A00482}" dt="2024-02-14T19:21:15.228" v="351" actId="478"/>
          <ac:spMkLst>
            <pc:docMk/>
            <pc:sldMk cId="1007202385" sldId="561"/>
            <ac:spMk id="8" creationId="{4E7CD611-C0FA-2572-6AA1-56953C861EA0}"/>
          </ac:spMkLst>
        </pc:spChg>
        <pc:spChg chg="add mod">
          <ac:chgData name="Clements, William" userId="cbdb0636-a496-422a-8d40-98c53d494d26" providerId="ADAL" clId="{544CC6D5-BB63-3F47-9967-69EAE7A00482}" dt="2024-02-14T19:15:34.638" v="264" actId="1038"/>
          <ac:spMkLst>
            <pc:docMk/>
            <pc:sldMk cId="1007202385" sldId="561"/>
            <ac:spMk id="9" creationId="{23BE2EBF-714A-076B-45F2-BEE047495AAF}"/>
          </ac:spMkLst>
        </pc:spChg>
        <pc:spChg chg="add mod">
          <ac:chgData name="Clements, William" userId="cbdb0636-a496-422a-8d40-98c53d494d26" providerId="ADAL" clId="{544CC6D5-BB63-3F47-9967-69EAE7A00482}" dt="2024-02-14T19:14:02.891" v="240" actId="20577"/>
          <ac:spMkLst>
            <pc:docMk/>
            <pc:sldMk cId="1007202385" sldId="561"/>
            <ac:spMk id="11" creationId="{981AEEED-8DE8-7278-56B2-A24846C284A8}"/>
          </ac:spMkLst>
        </pc:spChg>
        <pc:spChg chg="add del mod">
          <ac:chgData name="Clements, William" userId="cbdb0636-a496-422a-8d40-98c53d494d26" providerId="ADAL" clId="{544CC6D5-BB63-3F47-9967-69EAE7A00482}" dt="2024-02-14T19:27:23.021" v="406" actId="478"/>
          <ac:spMkLst>
            <pc:docMk/>
            <pc:sldMk cId="1007202385" sldId="561"/>
            <ac:spMk id="12" creationId="{AEC5D4E7-74AB-AC62-9E47-208DB06C8C24}"/>
          </ac:spMkLst>
        </pc:spChg>
        <pc:spChg chg="add mod">
          <ac:chgData name="Clements, William" userId="cbdb0636-a496-422a-8d40-98c53d494d26" providerId="ADAL" clId="{544CC6D5-BB63-3F47-9967-69EAE7A00482}" dt="2024-02-14T19:22:51.102" v="396" actId="20577"/>
          <ac:spMkLst>
            <pc:docMk/>
            <pc:sldMk cId="1007202385" sldId="561"/>
            <ac:spMk id="13" creationId="{B267C51D-7748-A291-D045-751D6BC1AFED}"/>
          </ac:spMkLst>
        </pc:spChg>
        <pc:spChg chg="add mod">
          <ac:chgData name="Clements, William" userId="cbdb0636-a496-422a-8d40-98c53d494d26" providerId="ADAL" clId="{544CC6D5-BB63-3F47-9967-69EAE7A00482}" dt="2024-02-14T19:22:58.024" v="401" actId="20577"/>
          <ac:spMkLst>
            <pc:docMk/>
            <pc:sldMk cId="1007202385" sldId="561"/>
            <ac:spMk id="14" creationId="{BA4C7BC4-CFFE-BE88-90D6-F9D0CE71A83F}"/>
          </ac:spMkLst>
        </pc:spChg>
        <pc:spChg chg="add mod">
          <ac:chgData name="Clements, William" userId="cbdb0636-a496-422a-8d40-98c53d494d26" providerId="ADAL" clId="{544CC6D5-BB63-3F47-9967-69EAE7A00482}" dt="2024-02-14T19:09:55.258" v="165" actId="1076"/>
          <ac:spMkLst>
            <pc:docMk/>
            <pc:sldMk cId="1007202385" sldId="561"/>
            <ac:spMk id="15" creationId="{A2B2B4C4-A3EB-9D1A-FA6B-439C44550DA0}"/>
          </ac:spMkLst>
        </pc:spChg>
        <pc:spChg chg="add mod">
          <ac:chgData name="Clements, William" userId="cbdb0636-a496-422a-8d40-98c53d494d26" providerId="ADAL" clId="{544CC6D5-BB63-3F47-9967-69EAE7A00482}" dt="2024-02-14T19:15:34.638" v="264" actId="1038"/>
          <ac:spMkLst>
            <pc:docMk/>
            <pc:sldMk cId="1007202385" sldId="561"/>
            <ac:spMk id="16" creationId="{C9F2AD68-136E-29FE-7AC1-DFF5DABC2297}"/>
          </ac:spMkLst>
        </pc:spChg>
        <pc:spChg chg="add mod">
          <ac:chgData name="Clements, William" userId="cbdb0636-a496-422a-8d40-98c53d494d26" providerId="ADAL" clId="{544CC6D5-BB63-3F47-9967-69EAE7A00482}" dt="2024-02-14T19:15:34.638" v="264" actId="1038"/>
          <ac:spMkLst>
            <pc:docMk/>
            <pc:sldMk cId="1007202385" sldId="561"/>
            <ac:spMk id="17" creationId="{3A97EBF8-5BE2-D0E0-4F2C-BA2F5B028E54}"/>
          </ac:spMkLst>
        </pc:spChg>
        <pc:spChg chg="add del mod">
          <ac:chgData name="Clements, William" userId="cbdb0636-a496-422a-8d40-98c53d494d26" providerId="ADAL" clId="{544CC6D5-BB63-3F47-9967-69EAE7A00482}" dt="2024-02-14T19:09:43.855" v="163" actId="478"/>
          <ac:spMkLst>
            <pc:docMk/>
            <pc:sldMk cId="1007202385" sldId="561"/>
            <ac:spMk id="19" creationId="{53371265-51AC-BE03-2A8F-DEC8BBFA3D4C}"/>
          </ac:spMkLst>
        </pc:spChg>
        <pc:spChg chg="add mod">
          <ac:chgData name="Clements, William" userId="cbdb0636-a496-422a-8d40-98c53d494d26" providerId="ADAL" clId="{544CC6D5-BB63-3F47-9967-69EAE7A00482}" dt="2024-02-14T19:21:06.925" v="348" actId="1076"/>
          <ac:spMkLst>
            <pc:docMk/>
            <pc:sldMk cId="1007202385" sldId="561"/>
            <ac:spMk id="20" creationId="{9C0E71EA-8CB3-168A-602A-A212CAC60955}"/>
          </ac:spMkLst>
        </pc:spChg>
        <pc:spChg chg="add mod">
          <ac:chgData name="Clements, William" userId="cbdb0636-a496-422a-8d40-98c53d494d26" providerId="ADAL" clId="{544CC6D5-BB63-3F47-9967-69EAE7A00482}" dt="2024-02-14T19:11:01.805" v="183" actId="1076"/>
          <ac:spMkLst>
            <pc:docMk/>
            <pc:sldMk cId="1007202385" sldId="561"/>
            <ac:spMk id="22" creationId="{939644F7-46BD-A83F-A2A5-006FC555C1A6}"/>
          </ac:spMkLst>
        </pc:spChg>
        <pc:spChg chg="add del mod">
          <ac:chgData name="Clements, William" userId="cbdb0636-a496-422a-8d40-98c53d494d26" providerId="ADAL" clId="{544CC6D5-BB63-3F47-9967-69EAE7A00482}" dt="2024-02-14T19:23:13.041" v="402" actId="478"/>
          <ac:spMkLst>
            <pc:docMk/>
            <pc:sldMk cId="1007202385" sldId="561"/>
            <ac:spMk id="23" creationId="{09C843BB-FD89-0E87-9E81-45FCB83087DA}"/>
          </ac:spMkLst>
        </pc:spChg>
        <pc:spChg chg="add mod">
          <ac:chgData name="Clements, William" userId="cbdb0636-a496-422a-8d40-98c53d494d26" providerId="ADAL" clId="{544CC6D5-BB63-3F47-9967-69EAE7A00482}" dt="2024-02-14T19:21:06.925" v="348" actId="1076"/>
          <ac:spMkLst>
            <pc:docMk/>
            <pc:sldMk cId="1007202385" sldId="561"/>
            <ac:spMk id="24" creationId="{FA40E1F9-A06F-FB08-A804-22817CA5C885}"/>
          </ac:spMkLst>
        </pc:spChg>
        <pc:spChg chg="add mod">
          <ac:chgData name="Clements, William" userId="cbdb0636-a496-422a-8d40-98c53d494d26" providerId="ADAL" clId="{544CC6D5-BB63-3F47-9967-69EAE7A00482}" dt="2024-02-14T19:21:06.925" v="348" actId="1076"/>
          <ac:spMkLst>
            <pc:docMk/>
            <pc:sldMk cId="1007202385" sldId="561"/>
            <ac:spMk id="25" creationId="{BDFB661D-DF42-786E-A7A4-1E47A1043A9D}"/>
          </ac:spMkLst>
        </pc:spChg>
        <pc:spChg chg="add del mod">
          <ac:chgData name="Clements, William" userId="cbdb0636-a496-422a-8d40-98c53d494d26" providerId="ADAL" clId="{544CC6D5-BB63-3F47-9967-69EAE7A00482}" dt="2024-02-14T19:17:55.453" v="297"/>
          <ac:spMkLst>
            <pc:docMk/>
            <pc:sldMk cId="1007202385" sldId="561"/>
            <ac:spMk id="26" creationId="{A50764F7-16C4-6435-05A6-29D89C1C2E22}"/>
          </ac:spMkLst>
        </pc:spChg>
        <pc:spChg chg="add mod">
          <ac:chgData name="Clements, William" userId="cbdb0636-a496-422a-8d40-98c53d494d26" providerId="ADAL" clId="{544CC6D5-BB63-3F47-9967-69EAE7A00482}" dt="2024-02-14T19:16:11.682" v="265" actId="1076"/>
          <ac:spMkLst>
            <pc:docMk/>
            <pc:sldMk cId="1007202385" sldId="561"/>
            <ac:spMk id="28" creationId="{55213F81-14B7-D9E0-C7CA-602AB445EE4B}"/>
          </ac:spMkLst>
        </pc:spChg>
        <pc:spChg chg="add mod">
          <ac:chgData name="Clements, William" userId="cbdb0636-a496-422a-8d40-98c53d494d26" providerId="ADAL" clId="{544CC6D5-BB63-3F47-9967-69EAE7A00482}" dt="2024-02-14T19:21:06.925" v="348" actId="1076"/>
          <ac:spMkLst>
            <pc:docMk/>
            <pc:sldMk cId="1007202385" sldId="561"/>
            <ac:spMk id="29" creationId="{2C11B09E-AAC9-9AB1-0CD0-E6F3A37F0188}"/>
          </ac:spMkLst>
        </pc:spChg>
        <pc:spChg chg="add mod">
          <ac:chgData name="Clements, William" userId="cbdb0636-a496-422a-8d40-98c53d494d26" providerId="ADAL" clId="{544CC6D5-BB63-3F47-9967-69EAE7A00482}" dt="2024-02-14T19:21:06.925" v="348" actId="1076"/>
          <ac:spMkLst>
            <pc:docMk/>
            <pc:sldMk cId="1007202385" sldId="561"/>
            <ac:spMk id="30" creationId="{A1459E58-58A7-7535-C4C4-49071AEB5A4A}"/>
          </ac:spMkLst>
        </pc:spChg>
        <pc:spChg chg="add mod">
          <ac:chgData name="Clements, William" userId="cbdb0636-a496-422a-8d40-98c53d494d26" providerId="ADAL" clId="{544CC6D5-BB63-3F47-9967-69EAE7A00482}" dt="2024-02-14T19:18:20.473" v="300"/>
          <ac:spMkLst>
            <pc:docMk/>
            <pc:sldMk cId="1007202385" sldId="561"/>
            <ac:spMk id="31" creationId="{FC5F91F1-7670-F802-F702-11276EC43466}"/>
          </ac:spMkLst>
        </pc:spChg>
        <pc:spChg chg="add mod">
          <ac:chgData name="Clements, William" userId="cbdb0636-a496-422a-8d40-98c53d494d26" providerId="ADAL" clId="{544CC6D5-BB63-3F47-9967-69EAE7A00482}" dt="2024-02-14T19:18:49.781" v="325" actId="113"/>
          <ac:spMkLst>
            <pc:docMk/>
            <pc:sldMk cId="1007202385" sldId="561"/>
            <ac:spMk id="32" creationId="{26C0DE8C-3C47-4158-72DA-3BDF4C12C0DA}"/>
          </ac:spMkLst>
        </pc:spChg>
        <pc:spChg chg="add mod">
          <ac:chgData name="Clements, William" userId="cbdb0636-a496-422a-8d40-98c53d494d26" providerId="ADAL" clId="{544CC6D5-BB63-3F47-9967-69EAE7A00482}" dt="2024-02-14T19:23:17.092" v="403" actId="14100"/>
          <ac:spMkLst>
            <pc:docMk/>
            <pc:sldMk cId="1007202385" sldId="561"/>
            <ac:spMk id="33" creationId="{06775343-0D73-F4FE-D13F-9EBA700C33E0}"/>
          </ac:spMkLst>
        </pc:spChg>
        <pc:spChg chg="add mod">
          <ac:chgData name="Clements, William" userId="cbdb0636-a496-422a-8d40-98c53d494d26" providerId="ADAL" clId="{544CC6D5-BB63-3F47-9967-69EAE7A00482}" dt="2024-02-14T19:21:23.151" v="367" actId="20577"/>
          <ac:spMkLst>
            <pc:docMk/>
            <pc:sldMk cId="1007202385" sldId="561"/>
            <ac:spMk id="34" creationId="{4F8C2457-3661-9A04-6E49-E2D28BA3689D}"/>
          </ac:spMkLst>
        </pc:spChg>
        <pc:spChg chg="add mod">
          <ac:chgData name="Clements, William" userId="cbdb0636-a496-422a-8d40-98c53d494d26" providerId="ADAL" clId="{544CC6D5-BB63-3F47-9967-69EAE7A00482}" dt="2024-02-14T19:21:34.825" v="373" actId="20577"/>
          <ac:spMkLst>
            <pc:docMk/>
            <pc:sldMk cId="1007202385" sldId="561"/>
            <ac:spMk id="35" creationId="{1C1E4572-FE54-D00A-D9C5-DA8EAF6B8CFC}"/>
          </ac:spMkLst>
        </pc:spChg>
        <pc:spChg chg="add del mod">
          <ac:chgData name="Clements, William" userId="cbdb0636-a496-422a-8d40-98c53d494d26" providerId="ADAL" clId="{544CC6D5-BB63-3F47-9967-69EAE7A00482}" dt="2024-02-14T19:28:10.149" v="413"/>
          <ac:spMkLst>
            <pc:docMk/>
            <pc:sldMk cId="1007202385" sldId="561"/>
            <ac:spMk id="36" creationId="{E3ECA9C8-94E2-6306-8C11-7414AFA1005E}"/>
          </ac:spMkLst>
        </pc:spChg>
        <pc:graphicFrameChg chg="del mod">
          <ac:chgData name="Clements, William" userId="cbdb0636-a496-422a-8d40-98c53d494d26" providerId="ADAL" clId="{544CC6D5-BB63-3F47-9967-69EAE7A00482}" dt="2024-02-14T19:08:52.443" v="162" actId="478"/>
          <ac:graphicFrameMkLst>
            <pc:docMk/>
            <pc:sldMk cId="1007202385" sldId="561"/>
            <ac:graphicFrameMk id="10" creationId="{5CF950EA-484C-36B7-BB59-0B63F30F01DB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FCB569-5E45-403D-9C41-CB3D19DF58E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998353-4BC8-494C-A8D5-A52314105C80}">
      <dgm:prSet/>
      <dgm:spPr/>
      <dgm:t>
        <a:bodyPr/>
        <a:lstStyle/>
        <a:p>
          <a:r>
            <a:rPr lang="en-US" dirty="0"/>
            <a:t>Directed vs undirected</a:t>
          </a:r>
        </a:p>
      </dgm:t>
    </dgm:pt>
    <dgm:pt modelId="{693ABDA6-FEAF-4365-A311-77E0A5EB3E53}" type="parTrans" cxnId="{1ABA502E-30E7-4241-948B-F1BCC14E130D}">
      <dgm:prSet/>
      <dgm:spPr/>
      <dgm:t>
        <a:bodyPr/>
        <a:lstStyle/>
        <a:p>
          <a:endParaRPr lang="en-US"/>
        </a:p>
      </dgm:t>
    </dgm:pt>
    <dgm:pt modelId="{8A53388E-7B79-4E64-A1D9-48750690A0AA}" type="sibTrans" cxnId="{1ABA502E-30E7-4241-948B-F1BCC14E130D}">
      <dgm:prSet/>
      <dgm:spPr/>
      <dgm:t>
        <a:bodyPr/>
        <a:lstStyle/>
        <a:p>
          <a:endParaRPr lang="en-US"/>
        </a:p>
      </dgm:t>
    </dgm:pt>
    <dgm:pt modelId="{5E95E967-C47A-4F09-9AE6-BA6EB93DFCF1}">
      <dgm:prSet/>
      <dgm:spPr/>
      <dgm:t>
        <a:bodyPr/>
        <a:lstStyle/>
        <a:p>
          <a:r>
            <a:rPr lang="en-US" dirty="0"/>
            <a:t>Node/vertex</a:t>
          </a:r>
        </a:p>
      </dgm:t>
    </dgm:pt>
    <dgm:pt modelId="{E74E3A92-C8E1-42A3-8E44-1BDBE54B4EE4}" type="parTrans" cxnId="{6EFD2EBF-F8C9-4DA7-87BE-528D6950DBD9}">
      <dgm:prSet/>
      <dgm:spPr/>
      <dgm:t>
        <a:bodyPr/>
        <a:lstStyle/>
        <a:p>
          <a:endParaRPr lang="en-US"/>
        </a:p>
      </dgm:t>
    </dgm:pt>
    <dgm:pt modelId="{B0313E95-DCE9-499C-852C-AFF8D7EB30F4}" type="sibTrans" cxnId="{6EFD2EBF-F8C9-4DA7-87BE-528D6950DBD9}">
      <dgm:prSet/>
      <dgm:spPr/>
      <dgm:t>
        <a:bodyPr/>
        <a:lstStyle/>
        <a:p>
          <a:endParaRPr lang="en-US"/>
        </a:p>
      </dgm:t>
    </dgm:pt>
    <dgm:pt modelId="{496D099F-9E41-4BF5-8B1B-DE84483F3C51}">
      <dgm:prSet/>
      <dgm:spPr/>
      <dgm:t>
        <a:bodyPr/>
        <a:lstStyle/>
        <a:p>
          <a:r>
            <a:rPr lang="en-US" dirty="0"/>
            <a:t>Link/edge</a:t>
          </a:r>
        </a:p>
      </dgm:t>
    </dgm:pt>
    <dgm:pt modelId="{547D1479-CE0A-4893-A106-301EA8E0DE87}" type="parTrans" cxnId="{7180F443-EEF1-4DDD-AAF8-EDC20CB72D86}">
      <dgm:prSet/>
      <dgm:spPr/>
      <dgm:t>
        <a:bodyPr/>
        <a:lstStyle/>
        <a:p>
          <a:endParaRPr lang="en-US"/>
        </a:p>
      </dgm:t>
    </dgm:pt>
    <dgm:pt modelId="{E3BE64EA-DF3A-4B26-8248-83D7641456BA}" type="sibTrans" cxnId="{7180F443-EEF1-4DDD-AAF8-EDC20CB72D86}">
      <dgm:prSet/>
      <dgm:spPr/>
      <dgm:t>
        <a:bodyPr/>
        <a:lstStyle/>
        <a:p>
          <a:endParaRPr lang="en-US"/>
        </a:p>
      </dgm:t>
    </dgm:pt>
    <dgm:pt modelId="{7D65E084-7099-409F-B595-4DE7B3317B52}">
      <dgm:prSet/>
      <dgm:spPr/>
      <dgm:t>
        <a:bodyPr/>
        <a:lstStyle/>
        <a:p>
          <a:r>
            <a:rPr lang="en-US"/>
            <a:t>Degree of a vertex</a:t>
          </a:r>
        </a:p>
      </dgm:t>
    </dgm:pt>
    <dgm:pt modelId="{3A218E26-3C7D-46BB-B1DD-682261B00ED5}" type="parTrans" cxnId="{B2A539AB-3A1B-41DA-B93F-0D8F84911DF1}">
      <dgm:prSet/>
      <dgm:spPr/>
      <dgm:t>
        <a:bodyPr/>
        <a:lstStyle/>
        <a:p>
          <a:endParaRPr lang="en-US"/>
        </a:p>
      </dgm:t>
    </dgm:pt>
    <dgm:pt modelId="{00AFEA64-3411-4BC8-A671-47B52E4488F4}" type="sibTrans" cxnId="{B2A539AB-3A1B-41DA-B93F-0D8F84911DF1}">
      <dgm:prSet/>
      <dgm:spPr/>
      <dgm:t>
        <a:bodyPr/>
        <a:lstStyle/>
        <a:p>
          <a:endParaRPr lang="en-US"/>
        </a:p>
      </dgm:t>
    </dgm:pt>
    <dgm:pt modelId="{80F48F47-7D9A-46BA-9EC8-F6C2D2851B85}">
      <dgm:prSet/>
      <dgm:spPr/>
      <dgm:t>
        <a:bodyPr/>
        <a:lstStyle/>
        <a:p>
          <a:r>
            <a:rPr lang="en-US"/>
            <a:t>Indegree</a:t>
          </a:r>
        </a:p>
      </dgm:t>
    </dgm:pt>
    <dgm:pt modelId="{C537AB6B-8D7D-4B1C-9B20-87B04890FA35}" type="parTrans" cxnId="{76D6335B-846D-41B4-A3A8-477DAFF6A36C}">
      <dgm:prSet/>
      <dgm:spPr/>
      <dgm:t>
        <a:bodyPr/>
        <a:lstStyle/>
        <a:p>
          <a:endParaRPr lang="en-US"/>
        </a:p>
      </dgm:t>
    </dgm:pt>
    <dgm:pt modelId="{56DC608A-5280-4EA3-88E2-D5B6B94DE802}" type="sibTrans" cxnId="{76D6335B-846D-41B4-A3A8-477DAFF6A36C}">
      <dgm:prSet/>
      <dgm:spPr/>
      <dgm:t>
        <a:bodyPr/>
        <a:lstStyle/>
        <a:p>
          <a:endParaRPr lang="en-US"/>
        </a:p>
      </dgm:t>
    </dgm:pt>
    <dgm:pt modelId="{23CBEAE7-BB11-4821-AA0F-8C5A6D108C5C}">
      <dgm:prSet/>
      <dgm:spPr/>
      <dgm:t>
        <a:bodyPr/>
        <a:lstStyle/>
        <a:p>
          <a:r>
            <a:rPr lang="en-US"/>
            <a:t>Outdegree</a:t>
          </a:r>
        </a:p>
      </dgm:t>
    </dgm:pt>
    <dgm:pt modelId="{F1E0F3DB-15C1-4BC4-885B-0B8FBA1532AD}" type="parTrans" cxnId="{FDEC56CA-16E6-40DC-B330-389155972A07}">
      <dgm:prSet/>
      <dgm:spPr/>
      <dgm:t>
        <a:bodyPr/>
        <a:lstStyle/>
        <a:p>
          <a:endParaRPr lang="en-US"/>
        </a:p>
      </dgm:t>
    </dgm:pt>
    <dgm:pt modelId="{2FC8D42B-C411-4323-9C95-2C32FF41558F}" type="sibTrans" cxnId="{FDEC56CA-16E6-40DC-B330-389155972A07}">
      <dgm:prSet/>
      <dgm:spPr/>
      <dgm:t>
        <a:bodyPr/>
        <a:lstStyle/>
        <a:p>
          <a:endParaRPr lang="en-US"/>
        </a:p>
      </dgm:t>
    </dgm:pt>
    <dgm:pt modelId="{476155C6-A9EC-4031-AF03-C5EE8119F156}">
      <dgm:prSet/>
      <dgm:spPr/>
      <dgm:t>
        <a:bodyPr/>
        <a:lstStyle/>
        <a:p>
          <a:r>
            <a:rPr lang="en-US"/>
            <a:t>Path (vertices)</a:t>
          </a:r>
          <a:endParaRPr lang="en-US" dirty="0"/>
        </a:p>
      </dgm:t>
    </dgm:pt>
    <dgm:pt modelId="{D5292907-1142-4D28-AC83-DE3C44C97249}" type="parTrans" cxnId="{D7A25475-5C2A-4B98-A492-6D9180910D4D}">
      <dgm:prSet/>
      <dgm:spPr/>
      <dgm:t>
        <a:bodyPr/>
        <a:lstStyle/>
        <a:p>
          <a:endParaRPr lang="en-US"/>
        </a:p>
      </dgm:t>
    </dgm:pt>
    <dgm:pt modelId="{DBB7E529-848C-4F13-A1D6-ED688DDEB544}" type="sibTrans" cxnId="{D7A25475-5C2A-4B98-A492-6D9180910D4D}">
      <dgm:prSet/>
      <dgm:spPr/>
      <dgm:t>
        <a:bodyPr/>
        <a:lstStyle/>
        <a:p>
          <a:endParaRPr lang="en-US"/>
        </a:p>
      </dgm:t>
    </dgm:pt>
    <dgm:pt modelId="{522DFB90-CFA9-4777-8ECA-5CAD4E778A91}">
      <dgm:prSet/>
      <dgm:spPr/>
      <dgm:t>
        <a:bodyPr/>
        <a:lstStyle/>
        <a:p>
          <a:r>
            <a:rPr lang="en-US" dirty="0"/>
            <a:t>Circuit / Cycle (edge)</a:t>
          </a:r>
        </a:p>
      </dgm:t>
    </dgm:pt>
    <dgm:pt modelId="{148316F6-86A3-4884-AADA-5D44D195B6A7}" type="parTrans" cxnId="{408BAE59-9ABA-44B6-A534-AD8D77DDD534}">
      <dgm:prSet/>
      <dgm:spPr/>
      <dgm:t>
        <a:bodyPr/>
        <a:lstStyle/>
        <a:p>
          <a:endParaRPr lang="en-US"/>
        </a:p>
      </dgm:t>
    </dgm:pt>
    <dgm:pt modelId="{098EFD65-5EF8-4F66-BF69-D9A5F384B917}" type="sibTrans" cxnId="{408BAE59-9ABA-44B6-A534-AD8D77DDD534}">
      <dgm:prSet/>
      <dgm:spPr/>
      <dgm:t>
        <a:bodyPr/>
        <a:lstStyle/>
        <a:p>
          <a:endParaRPr lang="en-US"/>
        </a:p>
      </dgm:t>
    </dgm:pt>
    <dgm:pt modelId="{176ABBA6-1AD8-4FE1-AF35-61E9CACD39FA}">
      <dgm:prSet/>
      <dgm:spPr/>
      <dgm:t>
        <a:bodyPr/>
        <a:lstStyle/>
        <a:p>
          <a:r>
            <a:rPr lang="en-US"/>
            <a:t>Connected</a:t>
          </a:r>
        </a:p>
      </dgm:t>
    </dgm:pt>
    <dgm:pt modelId="{9BAEEE7A-C3C6-4528-9B38-6C2B223B3B2C}" type="parTrans" cxnId="{4A8BAE72-84E6-4983-B135-D13726756FE4}">
      <dgm:prSet/>
      <dgm:spPr/>
      <dgm:t>
        <a:bodyPr/>
        <a:lstStyle/>
        <a:p>
          <a:endParaRPr lang="en-US"/>
        </a:p>
      </dgm:t>
    </dgm:pt>
    <dgm:pt modelId="{71599F42-F19A-435D-8DF0-9275810EE2E1}" type="sibTrans" cxnId="{4A8BAE72-84E6-4983-B135-D13726756FE4}">
      <dgm:prSet/>
      <dgm:spPr/>
      <dgm:t>
        <a:bodyPr/>
        <a:lstStyle/>
        <a:p>
          <a:endParaRPr lang="en-US"/>
        </a:p>
      </dgm:t>
    </dgm:pt>
    <dgm:pt modelId="{32CCB469-F7A5-4694-8B62-167AC9C0985B}">
      <dgm:prSet/>
      <dgm:spPr/>
      <dgm:t>
        <a:bodyPr/>
        <a:lstStyle/>
        <a:p>
          <a:r>
            <a:rPr lang="en-US"/>
            <a:t>Loop</a:t>
          </a:r>
        </a:p>
      </dgm:t>
    </dgm:pt>
    <dgm:pt modelId="{B49B896A-102C-4FC2-BFDA-98947D44C53F}" type="parTrans" cxnId="{5AA5C2FB-A03F-4658-8113-4BE18F3FCE14}">
      <dgm:prSet/>
      <dgm:spPr/>
      <dgm:t>
        <a:bodyPr/>
        <a:lstStyle/>
        <a:p>
          <a:endParaRPr lang="en-US"/>
        </a:p>
      </dgm:t>
    </dgm:pt>
    <dgm:pt modelId="{090857CD-6921-42F5-9D26-4AFE7A0C595F}" type="sibTrans" cxnId="{5AA5C2FB-A03F-4658-8113-4BE18F3FCE14}">
      <dgm:prSet/>
      <dgm:spPr/>
      <dgm:t>
        <a:bodyPr/>
        <a:lstStyle/>
        <a:p>
          <a:endParaRPr lang="en-US"/>
        </a:p>
      </dgm:t>
    </dgm:pt>
    <dgm:pt modelId="{0BE71DCA-02DA-4212-80DE-359AF06FBB42}" type="pres">
      <dgm:prSet presAssocID="{B0FCB569-5E45-403D-9C41-CB3D19DF58E2}" presName="linear" presStyleCnt="0">
        <dgm:presLayoutVars>
          <dgm:animLvl val="lvl"/>
          <dgm:resizeHandles val="exact"/>
        </dgm:presLayoutVars>
      </dgm:prSet>
      <dgm:spPr/>
    </dgm:pt>
    <dgm:pt modelId="{A67D0720-D0E2-4CFE-9A12-381F8CE34A01}" type="pres">
      <dgm:prSet presAssocID="{6F998353-4BC8-494C-A8D5-A52314105C80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8D097915-CEBA-4F8F-A65C-C541A733A5F4}" type="pres">
      <dgm:prSet presAssocID="{8A53388E-7B79-4E64-A1D9-48750690A0AA}" presName="spacer" presStyleCnt="0"/>
      <dgm:spPr/>
    </dgm:pt>
    <dgm:pt modelId="{7A2CC9BB-5F3D-46DB-8F69-368484983F6A}" type="pres">
      <dgm:prSet presAssocID="{5E95E967-C47A-4F09-9AE6-BA6EB93DFCF1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2CAC464D-728B-415C-AE9B-D722A60EA5E1}" type="pres">
      <dgm:prSet presAssocID="{B0313E95-DCE9-499C-852C-AFF8D7EB30F4}" presName="spacer" presStyleCnt="0"/>
      <dgm:spPr/>
    </dgm:pt>
    <dgm:pt modelId="{DDE44DA5-BF52-4C89-B392-CA7FA8CB1B19}" type="pres">
      <dgm:prSet presAssocID="{496D099F-9E41-4BF5-8B1B-DE84483F3C51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41125F18-CD05-4D50-80E5-C8DB7CFDA738}" type="pres">
      <dgm:prSet presAssocID="{E3BE64EA-DF3A-4B26-8248-83D7641456BA}" presName="spacer" presStyleCnt="0"/>
      <dgm:spPr/>
    </dgm:pt>
    <dgm:pt modelId="{E16D6579-B4D1-4A1C-94C5-B9E26FF25DAA}" type="pres">
      <dgm:prSet presAssocID="{7D65E084-7099-409F-B595-4DE7B3317B52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CEAE3F4E-AC89-4CBD-9035-9EDA2BDC8B6D}" type="pres">
      <dgm:prSet presAssocID="{00AFEA64-3411-4BC8-A671-47B52E4488F4}" presName="spacer" presStyleCnt="0"/>
      <dgm:spPr/>
    </dgm:pt>
    <dgm:pt modelId="{C2DEB1B5-7D22-4E2A-A5F5-CF91443072A3}" type="pres">
      <dgm:prSet presAssocID="{80F48F47-7D9A-46BA-9EC8-F6C2D2851B85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E61CAFC3-851A-419F-A931-9A1C39FEC06A}" type="pres">
      <dgm:prSet presAssocID="{56DC608A-5280-4EA3-88E2-D5B6B94DE802}" presName="spacer" presStyleCnt="0"/>
      <dgm:spPr/>
    </dgm:pt>
    <dgm:pt modelId="{55F1DF3B-F533-4FD8-AE73-36B7D4821341}" type="pres">
      <dgm:prSet presAssocID="{23CBEAE7-BB11-4821-AA0F-8C5A6D108C5C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2B918BA3-ECED-428D-9AA1-2AE25255B25E}" type="pres">
      <dgm:prSet presAssocID="{2FC8D42B-C411-4323-9C95-2C32FF41558F}" presName="spacer" presStyleCnt="0"/>
      <dgm:spPr/>
    </dgm:pt>
    <dgm:pt modelId="{8BC644EF-3018-4075-8C17-0DCCEDE77DB5}" type="pres">
      <dgm:prSet presAssocID="{476155C6-A9EC-4031-AF03-C5EE8119F156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8670E793-B578-434C-B613-84C9C4D1AB3E}" type="pres">
      <dgm:prSet presAssocID="{DBB7E529-848C-4F13-A1D6-ED688DDEB544}" presName="spacer" presStyleCnt="0"/>
      <dgm:spPr/>
    </dgm:pt>
    <dgm:pt modelId="{1F351A4A-A906-4937-B546-907803001A66}" type="pres">
      <dgm:prSet presAssocID="{522DFB90-CFA9-4777-8ECA-5CAD4E778A91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2E7D0EC8-3B9E-42A2-98DD-44484A81DF26}" type="pres">
      <dgm:prSet presAssocID="{098EFD65-5EF8-4F66-BF69-D9A5F384B917}" presName="spacer" presStyleCnt="0"/>
      <dgm:spPr/>
    </dgm:pt>
    <dgm:pt modelId="{ED72E4A2-0A69-4023-ADC7-C78C4C4EB0E9}" type="pres">
      <dgm:prSet presAssocID="{176ABBA6-1AD8-4FE1-AF35-61E9CACD39FA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5847575D-2EB7-4E34-8B4A-45B24DA063D8}" type="pres">
      <dgm:prSet presAssocID="{71599F42-F19A-435D-8DF0-9275810EE2E1}" presName="spacer" presStyleCnt="0"/>
      <dgm:spPr/>
    </dgm:pt>
    <dgm:pt modelId="{D7F7ACA4-5D39-4220-AF0C-C2E1B8EE7D41}" type="pres">
      <dgm:prSet presAssocID="{32CCB469-F7A5-4694-8B62-167AC9C0985B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29A8C00C-5344-4C1C-B7CD-B34D44F56AAC}" type="presOf" srcId="{6F998353-4BC8-494C-A8D5-A52314105C80}" destId="{A67D0720-D0E2-4CFE-9A12-381F8CE34A01}" srcOrd="0" destOrd="0" presId="urn:microsoft.com/office/officeart/2005/8/layout/vList2"/>
    <dgm:cxn modelId="{1ABA502E-30E7-4241-948B-F1BCC14E130D}" srcId="{B0FCB569-5E45-403D-9C41-CB3D19DF58E2}" destId="{6F998353-4BC8-494C-A8D5-A52314105C80}" srcOrd="0" destOrd="0" parTransId="{693ABDA6-FEAF-4365-A311-77E0A5EB3E53}" sibTransId="{8A53388E-7B79-4E64-A1D9-48750690A0AA}"/>
    <dgm:cxn modelId="{7180F443-EEF1-4DDD-AAF8-EDC20CB72D86}" srcId="{B0FCB569-5E45-403D-9C41-CB3D19DF58E2}" destId="{496D099F-9E41-4BF5-8B1B-DE84483F3C51}" srcOrd="2" destOrd="0" parTransId="{547D1479-CE0A-4893-A106-301EA8E0DE87}" sibTransId="{E3BE64EA-DF3A-4B26-8248-83D7641456BA}"/>
    <dgm:cxn modelId="{408BAE59-9ABA-44B6-A534-AD8D77DDD534}" srcId="{B0FCB569-5E45-403D-9C41-CB3D19DF58E2}" destId="{522DFB90-CFA9-4777-8ECA-5CAD4E778A91}" srcOrd="7" destOrd="0" parTransId="{148316F6-86A3-4884-AADA-5D44D195B6A7}" sibTransId="{098EFD65-5EF8-4F66-BF69-D9A5F384B917}"/>
    <dgm:cxn modelId="{76D6335B-846D-41B4-A3A8-477DAFF6A36C}" srcId="{B0FCB569-5E45-403D-9C41-CB3D19DF58E2}" destId="{80F48F47-7D9A-46BA-9EC8-F6C2D2851B85}" srcOrd="4" destOrd="0" parTransId="{C537AB6B-8D7D-4B1C-9B20-87B04890FA35}" sibTransId="{56DC608A-5280-4EA3-88E2-D5B6B94DE802}"/>
    <dgm:cxn modelId="{D1E8FA6B-57C0-4E8A-9D48-D6C1B6204969}" type="presOf" srcId="{476155C6-A9EC-4031-AF03-C5EE8119F156}" destId="{8BC644EF-3018-4075-8C17-0DCCEDE77DB5}" srcOrd="0" destOrd="0" presId="urn:microsoft.com/office/officeart/2005/8/layout/vList2"/>
    <dgm:cxn modelId="{4A8BAE72-84E6-4983-B135-D13726756FE4}" srcId="{B0FCB569-5E45-403D-9C41-CB3D19DF58E2}" destId="{176ABBA6-1AD8-4FE1-AF35-61E9CACD39FA}" srcOrd="8" destOrd="0" parTransId="{9BAEEE7A-C3C6-4528-9B38-6C2B223B3B2C}" sibTransId="{71599F42-F19A-435D-8DF0-9275810EE2E1}"/>
    <dgm:cxn modelId="{D7A25475-5C2A-4B98-A492-6D9180910D4D}" srcId="{B0FCB569-5E45-403D-9C41-CB3D19DF58E2}" destId="{476155C6-A9EC-4031-AF03-C5EE8119F156}" srcOrd="6" destOrd="0" parTransId="{D5292907-1142-4D28-AC83-DE3C44C97249}" sibTransId="{DBB7E529-848C-4F13-A1D6-ED688DDEB544}"/>
    <dgm:cxn modelId="{9EEF0477-0211-4066-B1E2-2A01E5B25F88}" type="presOf" srcId="{522DFB90-CFA9-4777-8ECA-5CAD4E778A91}" destId="{1F351A4A-A906-4937-B546-907803001A66}" srcOrd="0" destOrd="0" presId="urn:microsoft.com/office/officeart/2005/8/layout/vList2"/>
    <dgm:cxn modelId="{9FAAB983-33AD-4A7F-9F36-6F8557A48FC1}" type="presOf" srcId="{32CCB469-F7A5-4694-8B62-167AC9C0985B}" destId="{D7F7ACA4-5D39-4220-AF0C-C2E1B8EE7D41}" srcOrd="0" destOrd="0" presId="urn:microsoft.com/office/officeart/2005/8/layout/vList2"/>
    <dgm:cxn modelId="{74EF288F-E484-4B8F-BEAC-5483B4605FE0}" type="presOf" srcId="{5E95E967-C47A-4F09-9AE6-BA6EB93DFCF1}" destId="{7A2CC9BB-5F3D-46DB-8F69-368484983F6A}" srcOrd="0" destOrd="0" presId="urn:microsoft.com/office/officeart/2005/8/layout/vList2"/>
    <dgm:cxn modelId="{C6702E9F-9DDA-4ADE-B138-A0E2ACF80D3F}" type="presOf" srcId="{7D65E084-7099-409F-B595-4DE7B3317B52}" destId="{E16D6579-B4D1-4A1C-94C5-B9E26FF25DAA}" srcOrd="0" destOrd="0" presId="urn:microsoft.com/office/officeart/2005/8/layout/vList2"/>
    <dgm:cxn modelId="{B2A539AB-3A1B-41DA-B93F-0D8F84911DF1}" srcId="{B0FCB569-5E45-403D-9C41-CB3D19DF58E2}" destId="{7D65E084-7099-409F-B595-4DE7B3317B52}" srcOrd="3" destOrd="0" parTransId="{3A218E26-3C7D-46BB-B1DD-682261B00ED5}" sibTransId="{00AFEA64-3411-4BC8-A671-47B52E4488F4}"/>
    <dgm:cxn modelId="{BFAF68B0-D710-4332-AFC0-BB690D28A90B}" type="presOf" srcId="{176ABBA6-1AD8-4FE1-AF35-61E9CACD39FA}" destId="{ED72E4A2-0A69-4023-ADC7-C78C4C4EB0E9}" srcOrd="0" destOrd="0" presId="urn:microsoft.com/office/officeart/2005/8/layout/vList2"/>
    <dgm:cxn modelId="{B4DC5CBC-ABB9-4DF3-871B-EF5106DF3700}" type="presOf" srcId="{23CBEAE7-BB11-4821-AA0F-8C5A6D108C5C}" destId="{55F1DF3B-F533-4FD8-AE73-36B7D4821341}" srcOrd="0" destOrd="0" presId="urn:microsoft.com/office/officeart/2005/8/layout/vList2"/>
    <dgm:cxn modelId="{6EFD2EBF-F8C9-4DA7-87BE-528D6950DBD9}" srcId="{B0FCB569-5E45-403D-9C41-CB3D19DF58E2}" destId="{5E95E967-C47A-4F09-9AE6-BA6EB93DFCF1}" srcOrd="1" destOrd="0" parTransId="{E74E3A92-C8E1-42A3-8E44-1BDBE54B4EE4}" sibTransId="{B0313E95-DCE9-499C-852C-AFF8D7EB30F4}"/>
    <dgm:cxn modelId="{FDEC56CA-16E6-40DC-B330-389155972A07}" srcId="{B0FCB569-5E45-403D-9C41-CB3D19DF58E2}" destId="{23CBEAE7-BB11-4821-AA0F-8C5A6D108C5C}" srcOrd="5" destOrd="0" parTransId="{F1E0F3DB-15C1-4BC4-885B-0B8FBA1532AD}" sibTransId="{2FC8D42B-C411-4323-9C95-2C32FF41558F}"/>
    <dgm:cxn modelId="{87FB42DA-65AA-4E4A-AEB7-238EE7AA6B13}" type="presOf" srcId="{B0FCB569-5E45-403D-9C41-CB3D19DF58E2}" destId="{0BE71DCA-02DA-4212-80DE-359AF06FBB42}" srcOrd="0" destOrd="0" presId="urn:microsoft.com/office/officeart/2005/8/layout/vList2"/>
    <dgm:cxn modelId="{A096C1DB-936D-4F52-97FB-534E0DCDF7BC}" type="presOf" srcId="{496D099F-9E41-4BF5-8B1B-DE84483F3C51}" destId="{DDE44DA5-BF52-4C89-B392-CA7FA8CB1B19}" srcOrd="0" destOrd="0" presId="urn:microsoft.com/office/officeart/2005/8/layout/vList2"/>
    <dgm:cxn modelId="{7DE294FA-6BAF-45D9-A22E-3774577F289C}" type="presOf" srcId="{80F48F47-7D9A-46BA-9EC8-F6C2D2851B85}" destId="{C2DEB1B5-7D22-4E2A-A5F5-CF91443072A3}" srcOrd="0" destOrd="0" presId="urn:microsoft.com/office/officeart/2005/8/layout/vList2"/>
    <dgm:cxn modelId="{5AA5C2FB-A03F-4658-8113-4BE18F3FCE14}" srcId="{B0FCB569-5E45-403D-9C41-CB3D19DF58E2}" destId="{32CCB469-F7A5-4694-8B62-167AC9C0985B}" srcOrd="9" destOrd="0" parTransId="{B49B896A-102C-4FC2-BFDA-98947D44C53F}" sibTransId="{090857CD-6921-42F5-9D26-4AFE7A0C595F}"/>
    <dgm:cxn modelId="{0890DB59-60B6-4D07-B21E-ECEF119B0FBD}" type="presParOf" srcId="{0BE71DCA-02DA-4212-80DE-359AF06FBB42}" destId="{A67D0720-D0E2-4CFE-9A12-381F8CE34A01}" srcOrd="0" destOrd="0" presId="urn:microsoft.com/office/officeart/2005/8/layout/vList2"/>
    <dgm:cxn modelId="{3577D5E4-73EA-416D-8216-2DB3B2C0D786}" type="presParOf" srcId="{0BE71DCA-02DA-4212-80DE-359AF06FBB42}" destId="{8D097915-CEBA-4F8F-A65C-C541A733A5F4}" srcOrd="1" destOrd="0" presId="urn:microsoft.com/office/officeart/2005/8/layout/vList2"/>
    <dgm:cxn modelId="{9BEE3067-A49F-4FA7-85BB-F7450297A7E1}" type="presParOf" srcId="{0BE71DCA-02DA-4212-80DE-359AF06FBB42}" destId="{7A2CC9BB-5F3D-46DB-8F69-368484983F6A}" srcOrd="2" destOrd="0" presId="urn:microsoft.com/office/officeart/2005/8/layout/vList2"/>
    <dgm:cxn modelId="{9A8D2CE7-5B85-498C-964E-B0A247051CCB}" type="presParOf" srcId="{0BE71DCA-02DA-4212-80DE-359AF06FBB42}" destId="{2CAC464D-728B-415C-AE9B-D722A60EA5E1}" srcOrd="3" destOrd="0" presId="urn:microsoft.com/office/officeart/2005/8/layout/vList2"/>
    <dgm:cxn modelId="{ACDDECB6-E9E6-4F16-8791-E976A415B4D1}" type="presParOf" srcId="{0BE71DCA-02DA-4212-80DE-359AF06FBB42}" destId="{DDE44DA5-BF52-4C89-B392-CA7FA8CB1B19}" srcOrd="4" destOrd="0" presId="urn:microsoft.com/office/officeart/2005/8/layout/vList2"/>
    <dgm:cxn modelId="{20C3C3B3-B3FD-46E1-BBB8-9E523F2FEF02}" type="presParOf" srcId="{0BE71DCA-02DA-4212-80DE-359AF06FBB42}" destId="{41125F18-CD05-4D50-80E5-C8DB7CFDA738}" srcOrd="5" destOrd="0" presId="urn:microsoft.com/office/officeart/2005/8/layout/vList2"/>
    <dgm:cxn modelId="{65509966-A6D6-472A-9B24-99542672EC2C}" type="presParOf" srcId="{0BE71DCA-02DA-4212-80DE-359AF06FBB42}" destId="{E16D6579-B4D1-4A1C-94C5-B9E26FF25DAA}" srcOrd="6" destOrd="0" presId="urn:microsoft.com/office/officeart/2005/8/layout/vList2"/>
    <dgm:cxn modelId="{3882147D-5F37-4AE8-89CE-A0C11A9C2DF0}" type="presParOf" srcId="{0BE71DCA-02DA-4212-80DE-359AF06FBB42}" destId="{CEAE3F4E-AC89-4CBD-9035-9EDA2BDC8B6D}" srcOrd="7" destOrd="0" presId="urn:microsoft.com/office/officeart/2005/8/layout/vList2"/>
    <dgm:cxn modelId="{1ADA1172-7098-48F0-85C9-7403A0E90A73}" type="presParOf" srcId="{0BE71DCA-02DA-4212-80DE-359AF06FBB42}" destId="{C2DEB1B5-7D22-4E2A-A5F5-CF91443072A3}" srcOrd="8" destOrd="0" presId="urn:microsoft.com/office/officeart/2005/8/layout/vList2"/>
    <dgm:cxn modelId="{D9137815-840C-4BE0-8038-CB5E2F159785}" type="presParOf" srcId="{0BE71DCA-02DA-4212-80DE-359AF06FBB42}" destId="{E61CAFC3-851A-419F-A931-9A1C39FEC06A}" srcOrd="9" destOrd="0" presId="urn:microsoft.com/office/officeart/2005/8/layout/vList2"/>
    <dgm:cxn modelId="{F708632B-BEF6-41AA-AF2F-86D11A31DD0F}" type="presParOf" srcId="{0BE71DCA-02DA-4212-80DE-359AF06FBB42}" destId="{55F1DF3B-F533-4FD8-AE73-36B7D4821341}" srcOrd="10" destOrd="0" presId="urn:microsoft.com/office/officeart/2005/8/layout/vList2"/>
    <dgm:cxn modelId="{302E7D3B-7135-4B02-8A75-48BECEC730B4}" type="presParOf" srcId="{0BE71DCA-02DA-4212-80DE-359AF06FBB42}" destId="{2B918BA3-ECED-428D-9AA1-2AE25255B25E}" srcOrd="11" destOrd="0" presId="urn:microsoft.com/office/officeart/2005/8/layout/vList2"/>
    <dgm:cxn modelId="{F643CAD8-B779-45C5-9A36-8E54F793FB24}" type="presParOf" srcId="{0BE71DCA-02DA-4212-80DE-359AF06FBB42}" destId="{8BC644EF-3018-4075-8C17-0DCCEDE77DB5}" srcOrd="12" destOrd="0" presId="urn:microsoft.com/office/officeart/2005/8/layout/vList2"/>
    <dgm:cxn modelId="{ED6E0BA7-4EBB-47D7-8901-F2B8C2CC1466}" type="presParOf" srcId="{0BE71DCA-02DA-4212-80DE-359AF06FBB42}" destId="{8670E793-B578-434C-B613-84C9C4D1AB3E}" srcOrd="13" destOrd="0" presId="urn:microsoft.com/office/officeart/2005/8/layout/vList2"/>
    <dgm:cxn modelId="{03C1AA1E-3162-4D25-94B2-272D4C7A3674}" type="presParOf" srcId="{0BE71DCA-02DA-4212-80DE-359AF06FBB42}" destId="{1F351A4A-A906-4937-B546-907803001A66}" srcOrd="14" destOrd="0" presId="urn:microsoft.com/office/officeart/2005/8/layout/vList2"/>
    <dgm:cxn modelId="{F810C272-80B9-44CB-B523-3110E78D58B8}" type="presParOf" srcId="{0BE71DCA-02DA-4212-80DE-359AF06FBB42}" destId="{2E7D0EC8-3B9E-42A2-98DD-44484A81DF26}" srcOrd="15" destOrd="0" presId="urn:microsoft.com/office/officeart/2005/8/layout/vList2"/>
    <dgm:cxn modelId="{C5E49242-E839-411C-9644-5EA6FD36428C}" type="presParOf" srcId="{0BE71DCA-02DA-4212-80DE-359AF06FBB42}" destId="{ED72E4A2-0A69-4023-ADC7-C78C4C4EB0E9}" srcOrd="16" destOrd="0" presId="urn:microsoft.com/office/officeart/2005/8/layout/vList2"/>
    <dgm:cxn modelId="{68CBF8CA-0EA3-4297-B6BB-57604CA2D85B}" type="presParOf" srcId="{0BE71DCA-02DA-4212-80DE-359AF06FBB42}" destId="{5847575D-2EB7-4E34-8B4A-45B24DA063D8}" srcOrd="17" destOrd="0" presId="urn:microsoft.com/office/officeart/2005/8/layout/vList2"/>
    <dgm:cxn modelId="{55D56ED2-D090-408F-AF1B-B62E92B12313}" type="presParOf" srcId="{0BE71DCA-02DA-4212-80DE-359AF06FBB42}" destId="{D7F7ACA4-5D39-4220-AF0C-C2E1B8EE7D41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7D0720-D0E2-4CFE-9A12-381F8CE34A01}">
      <dsp:nvSpPr>
        <dsp:cNvPr id="0" name=""/>
        <dsp:cNvSpPr/>
      </dsp:nvSpPr>
      <dsp:spPr>
        <a:xfrm>
          <a:off x="0" y="75882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Directed vs undirected</a:t>
          </a:r>
        </a:p>
      </dsp:txBody>
      <dsp:txXfrm>
        <a:off x="19904" y="95786"/>
        <a:ext cx="3229837" cy="367937"/>
      </dsp:txXfrm>
    </dsp:sp>
    <dsp:sp modelId="{7A2CC9BB-5F3D-46DB-8F69-368484983F6A}">
      <dsp:nvSpPr>
        <dsp:cNvPr id="0" name=""/>
        <dsp:cNvSpPr/>
      </dsp:nvSpPr>
      <dsp:spPr>
        <a:xfrm>
          <a:off x="0" y="532587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Node/vertex</a:t>
          </a:r>
        </a:p>
      </dsp:txBody>
      <dsp:txXfrm>
        <a:off x="19904" y="552491"/>
        <a:ext cx="3229837" cy="367937"/>
      </dsp:txXfrm>
    </dsp:sp>
    <dsp:sp modelId="{DDE44DA5-BF52-4C89-B392-CA7FA8CB1B19}">
      <dsp:nvSpPr>
        <dsp:cNvPr id="0" name=""/>
        <dsp:cNvSpPr/>
      </dsp:nvSpPr>
      <dsp:spPr>
        <a:xfrm>
          <a:off x="0" y="989292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Link/edge</a:t>
          </a:r>
        </a:p>
      </dsp:txBody>
      <dsp:txXfrm>
        <a:off x="19904" y="1009196"/>
        <a:ext cx="3229837" cy="367937"/>
      </dsp:txXfrm>
    </dsp:sp>
    <dsp:sp modelId="{E16D6579-B4D1-4A1C-94C5-B9E26FF25DAA}">
      <dsp:nvSpPr>
        <dsp:cNvPr id="0" name=""/>
        <dsp:cNvSpPr/>
      </dsp:nvSpPr>
      <dsp:spPr>
        <a:xfrm>
          <a:off x="0" y="1445997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Degree of a vertex</a:t>
          </a:r>
        </a:p>
      </dsp:txBody>
      <dsp:txXfrm>
        <a:off x="19904" y="1465901"/>
        <a:ext cx="3229837" cy="367937"/>
      </dsp:txXfrm>
    </dsp:sp>
    <dsp:sp modelId="{C2DEB1B5-7D22-4E2A-A5F5-CF91443072A3}">
      <dsp:nvSpPr>
        <dsp:cNvPr id="0" name=""/>
        <dsp:cNvSpPr/>
      </dsp:nvSpPr>
      <dsp:spPr>
        <a:xfrm>
          <a:off x="0" y="1902702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Indegree</a:t>
          </a:r>
        </a:p>
      </dsp:txBody>
      <dsp:txXfrm>
        <a:off x="19904" y="1922606"/>
        <a:ext cx="3229837" cy="367937"/>
      </dsp:txXfrm>
    </dsp:sp>
    <dsp:sp modelId="{55F1DF3B-F533-4FD8-AE73-36B7D4821341}">
      <dsp:nvSpPr>
        <dsp:cNvPr id="0" name=""/>
        <dsp:cNvSpPr/>
      </dsp:nvSpPr>
      <dsp:spPr>
        <a:xfrm>
          <a:off x="0" y="2359408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Outdegree</a:t>
          </a:r>
        </a:p>
      </dsp:txBody>
      <dsp:txXfrm>
        <a:off x="19904" y="2379312"/>
        <a:ext cx="3229837" cy="367937"/>
      </dsp:txXfrm>
    </dsp:sp>
    <dsp:sp modelId="{8BC644EF-3018-4075-8C17-0DCCEDE77DB5}">
      <dsp:nvSpPr>
        <dsp:cNvPr id="0" name=""/>
        <dsp:cNvSpPr/>
      </dsp:nvSpPr>
      <dsp:spPr>
        <a:xfrm>
          <a:off x="0" y="2816113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Path (vertices)</a:t>
          </a:r>
          <a:endParaRPr lang="en-US" sz="1700" kern="1200" dirty="0"/>
        </a:p>
      </dsp:txBody>
      <dsp:txXfrm>
        <a:off x="19904" y="2836017"/>
        <a:ext cx="3229837" cy="367937"/>
      </dsp:txXfrm>
    </dsp:sp>
    <dsp:sp modelId="{1F351A4A-A906-4937-B546-907803001A66}">
      <dsp:nvSpPr>
        <dsp:cNvPr id="0" name=""/>
        <dsp:cNvSpPr/>
      </dsp:nvSpPr>
      <dsp:spPr>
        <a:xfrm>
          <a:off x="0" y="3272818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Circuit / Cycle (edge)</a:t>
          </a:r>
        </a:p>
      </dsp:txBody>
      <dsp:txXfrm>
        <a:off x="19904" y="3292722"/>
        <a:ext cx="3229837" cy="367937"/>
      </dsp:txXfrm>
    </dsp:sp>
    <dsp:sp modelId="{ED72E4A2-0A69-4023-ADC7-C78C4C4EB0E9}">
      <dsp:nvSpPr>
        <dsp:cNvPr id="0" name=""/>
        <dsp:cNvSpPr/>
      </dsp:nvSpPr>
      <dsp:spPr>
        <a:xfrm>
          <a:off x="0" y="3729523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Connected</a:t>
          </a:r>
        </a:p>
      </dsp:txBody>
      <dsp:txXfrm>
        <a:off x="19904" y="3749427"/>
        <a:ext cx="3229837" cy="367937"/>
      </dsp:txXfrm>
    </dsp:sp>
    <dsp:sp modelId="{D7F7ACA4-5D39-4220-AF0C-C2E1B8EE7D41}">
      <dsp:nvSpPr>
        <dsp:cNvPr id="0" name=""/>
        <dsp:cNvSpPr/>
      </dsp:nvSpPr>
      <dsp:spPr>
        <a:xfrm>
          <a:off x="0" y="4186228"/>
          <a:ext cx="3269645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Loop</a:t>
          </a:r>
        </a:p>
      </dsp:txBody>
      <dsp:txXfrm>
        <a:off x="19904" y="4206132"/>
        <a:ext cx="3229837" cy="3679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>
</file>

<file path=ppt/media/image16.png>
</file>

<file path=ppt/media/image17.png>
</file>

<file path=ppt/media/image18.png>
</file>

<file path=ppt/media/image19.png>
</file>

<file path=ppt/media/image2.png>
</file>

<file path=ppt/media/image20.tif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3.png>
</file>

<file path=ppt/media/image300.png>
</file>

<file path=ppt/media/image310.png>
</file>

<file path=ppt/media/image32.png>
</file>

<file path=ppt/media/image360.png>
</file>

<file path=ppt/media/image380.png>
</file>

<file path=ppt/media/image4.png>
</file>

<file path=ppt/media/image410.png>
</file>

<file path=ppt/media/image5.png>
</file>

<file path=ppt/media/image50.png>
</file>

<file path=ppt/media/image6.png>
</file>

<file path=ppt/media/image60.png>
</file>

<file path=ppt/media/image7.png>
</file>

<file path=ppt/media/image7.tif>
</file>

<file path=ppt/media/image8.png>
</file>

<file path=ppt/media/image80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54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52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2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366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35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21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65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4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28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0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099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E519A-95F5-CB41-974B-1F75BB4AD00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774A2-82D8-FA45-8638-A36C1E1C9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356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en.wikipedia.org/wiki/Seven_Bridges_of_K%C3%B6nigsber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BF600-7B41-D84B-25A2-277A921DAD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CSE 280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0AA693-715D-ED47-4B80-70366C8434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Identifying multiple characteristics of graphs</a:t>
            </a:r>
          </a:p>
          <a:p>
            <a:r>
              <a:rPr lang="en-US" dirty="0"/>
              <a:t>Multiple Vertices, Edges, Cross Over, Labeling</a:t>
            </a:r>
          </a:p>
        </p:txBody>
      </p:sp>
    </p:spTree>
    <p:extLst>
      <p:ext uri="{BB962C8B-B14F-4D97-AF65-F5344CB8AC3E}">
        <p14:creationId xmlns:p14="http://schemas.microsoft.com/office/powerpoint/2010/main" val="2363290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EF1C1FD-A546-35E0-0C45-54018179618F}"/>
              </a:ext>
            </a:extLst>
          </p:cNvPr>
          <p:cNvSpPr/>
          <p:nvPr/>
        </p:nvSpPr>
        <p:spPr>
          <a:xfrm>
            <a:off x="1214685" y="3971623"/>
            <a:ext cx="2517289" cy="2396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E3DA2-AD88-676C-349B-B34D694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an Euler Circuit in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6BED-BB8E-4DEE-EF10-67F0B1F0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2533337"/>
            <a:ext cx="5315782" cy="37309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a Euler Circuit by tracing the algorithm in on the following graph: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/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/>
                  <a:t>Prerequisites: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Is the graph connected?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Do all vertices have an even degree?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dirty="0"/>
                  <a:t>Find any circuit in graph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𝑮</m:t>
                    </m:r>
                  </m:oMath>
                </a14:m>
                <a:r>
                  <a:rPr lang="en-US" b="1" dirty="0"/>
                  <a:t> and call it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endParaRPr lang="en-US" b="1" dirty="0"/>
              </a:p>
              <a:p>
                <a:endParaRPr lang="en-US" dirty="0"/>
              </a:p>
              <a:p>
                <a:r>
                  <a:rPr lang="en-US" dirty="0"/>
                  <a:t>Procedure: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Remove all edges in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from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. Remove any isolated vertices and call the new graph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b="1" dirty="0"/>
                  <a:t>Find a vertex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US" b="1" dirty="0"/>
                  <a:t> that is in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𝑮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b="1" dirty="0"/>
                  <a:t> and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r>
                  <a:rPr lang="en-US" b="1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circuit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that begins and ends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. Call this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Combine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 Start with any vertex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until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reached. Then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and the rest of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 Call this new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for the next iteration.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Repeat until all edges are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  <a:blipFill>
                <a:blip r:embed="rId2"/>
                <a:stretch>
                  <a:fillRect l="-670" t="-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5DDB4A3B-1200-2C19-8E9F-568147B9AD5C}"/>
              </a:ext>
            </a:extLst>
          </p:cNvPr>
          <p:cNvGrpSpPr/>
          <p:nvPr/>
        </p:nvGrpSpPr>
        <p:grpSpPr>
          <a:xfrm>
            <a:off x="1279636" y="3971623"/>
            <a:ext cx="2387386" cy="2313415"/>
            <a:chOff x="455178" y="1980061"/>
            <a:chExt cx="2387386" cy="231341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0787A55-33B1-B4D8-4B47-8EF96C6825BC}"/>
                </a:ext>
              </a:extLst>
            </p:cNvPr>
            <p:cNvSpPr/>
            <p:nvPr/>
          </p:nvSpPr>
          <p:spPr>
            <a:xfrm>
              <a:off x="1471225" y="1980061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a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492B47-DD2F-B9B5-D29F-C562997B71A2}"/>
                </a:ext>
              </a:extLst>
            </p:cNvPr>
            <p:cNvSpPr/>
            <p:nvPr/>
          </p:nvSpPr>
          <p:spPr>
            <a:xfrm>
              <a:off x="823986" y="3936861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d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29DA74-CD21-1BD0-0ECE-2AA560CE7BD3}"/>
                </a:ext>
              </a:extLst>
            </p:cNvPr>
            <p:cNvSpPr/>
            <p:nvPr/>
          </p:nvSpPr>
          <p:spPr>
            <a:xfrm>
              <a:off x="2473756" y="2780153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c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8644B8E-A5D8-AE85-4B38-0FD57A583C38}"/>
                </a:ext>
              </a:extLst>
            </p:cNvPr>
            <p:cNvSpPr/>
            <p:nvPr/>
          </p:nvSpPr>
          <p:spPr>
            <a:xfrm>
              <a:off x="455178" y="2789288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b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F1F5443-D260-B317-91E9-C17CB6BF06B5}"/>
                </a:ext>
              </a:extLst>
            </p:cNvPr>
            <p:cNvCxnSpPr>
              <a:cxnSpLocks/>
              <a:stCxn id="10" idx="6"/>
              <a:endCxn id="9" idx="2"/>
            </p:cNvCxnSpPr>
            <p:nvPr/>
          </p:nvCxnSpPr>
          <p:spPr>
            <a:xfrm flipV="1">
              <a:off x="823986" y="2958461"/>
              <a:ext cx="1649770" cy="9135"/>
            </a:xfrm>
            <a:prstGeom prst="line">
              <a:avLst/>
            </a:prstGeom>
            <a:ln w="5715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9FD3B2A-CF99-5D4F-C31E-07098BE50738}"/>
                </a:ext>
              </a:extLst>
            </p:cNvPr>
            <p:cNvCxnSpPr>
              <a:cxnSpLocks/>
              <a:stCxn id="7" idx="5"/>
              <a:endCxn id="9" idx="1"/>
            </p:cNvCxnSpPr>
            <p:nvPr/>
          </p:nvCxnSpPr>
          <p:spPr>
            <a:xfrm>
              <a:off x="1786022" y="2284451"/>
              <a:ext cx="741745" cy="547927"/>
            </a:xfrm>
            <a:prstGeom prst="line">
              <a:avLst/>
            </a:prstGeom>
            <a:ln w="5715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24AE6D-61CB-1630-4FDE-A0B692847732}"/>
                </a:ext>
              </a:extLst>
            </p:cNvPr>
            <p:cNvCxnSpPr>
              <a:cxnSpLocks/>
              <a:stCxn id="7" idx="3"/>
              <a:endCxn id="10" idx="7"/>
            </p:cNvCxnSpPr>
            <p:nvPr/>
          </p:nvCxnSpPr>
          <p:spPr>
            <a:xfrm flipH="1">
              <a:off x="769975" y="2284451"/>
              <a:ext cx="755261" cy="557062"/>
            </a:xfrm>
            <a:prstGeom prst="line">
              <a:avLst/>
            </a:prstGeom>
            <a:ln w="5715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6A51081-8E66-F170-3BFA-83A2200CFEF4}"/>
                </a:ext>
              </a:extLst>
            </p:cNvPr>
            <p:cNvSpPr/>
            <p:nvPr/>
          </p:nvSpPr>
          <p:spPr>
            <a:xfrm>
              <a:off x="2104948" y="3936861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e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69D788-D7E3-D65B-1342-C51606E85440}"/>
                </a:ext>
              </a:extLst>
            </p:cNvPr>
            <p:cNvCxnSpPr>
              <a:cxnSpLocks/>
              <a:stCxn id="10" idx="4"/>
              <a:endCxn id="8" idx="1"/>
            </p:cNvCxnSpPr>
            <p:nvPr/>
          </p:nvCxnSpPr>
          <p:spPr>
            <a:xfrm>
              <a:off x="639582" y="3145903"/>
              <a:ext cx="238415" cy="84318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1ED38A6-B309-653D-9241-7ED81C0118CA}"/>
                </a:ext>
              </a:extLst>
            </p:cNvPr>
            <p:cNvCxnSpPr>
              <a:cxnSpLocks/>
              <a:stCxn id="9" idx="3"/>
              <a:endCxn id="8" idx="7"/>
            </p:cNvCxnSpPr>
            <p:nvPr/>
          </p:nvCxnSpPr>
          <p:spPr>
            <a:xfrm flipH="1">
              <a:off x="1138783" y="3084543"/>
              <a:ext cx="1388984" cy="90454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858ED0A-3EE7-2866-CF35-AF7A14D819A5}"/>
                </a:ext>
              </a:extLst>
            </p:cNvPr>
            <p:cNvCxnSpPr>
              <a:cxnSpLocks/>
              <a:stCxn id="10" idx="5"/>
              <a:endCxn id="17" idx="1"/>
            </p:cNvCxnSpPr>
            <p:nvPr/>
          </p:nvCxnSpPr>
          <p:spPr>
            <a:xfrm>
              <a:off x="769975" y="3093678"/>
              <a:ext cx="1388984" cy="89540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73BD70B-84CD-FA8E-9906-1371DE7C7264}"/>
                </a:ext>
              </a:extLst>
            </p:cNvPr>
            <p:cNvCxnSpPr>
              <a:cxnSpLocks/>
              <a:stCxn id="8" idx="6"/>
              <a:endCxn id="17" idx="2"/>
            </p:cNvCxnSpPr>
            <p:nvPr/>
          </p:nvCxnSpPr>
          <p:spPr>
            <a:xfrm>
              <a:off x="1192794" y="4115169"/>
              <a:ext cx="91215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413D6C1-5C27-99EB-4E59-CF3EC5A03F2F}"/>
                </a:ext>
              </a:extLst>
            </p:cNvPr>
            <p:cNvCxnSpPr>
              <a:cxnSpLocks/>
              <a:stCxn id="9" idx="4"/>
              <a:endCxn id="17" idx="7"/>
            </p:cNvCxnSpPr>
            <p:nvPr/>
          </p:nvCxnSpPr>
          <p:spPr>
            <a:xfrm flipH="1">
              <a:off x="2419745" y="3136768"/>
              <a:ext cx="238415" cy="85231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9E22E1B-04CC-8BBC-DF4C-EC2C704AD199}"/>
                </a:ext>
              </a:extLst>
            </p:cNvPr>
            <p:cNvCxnSpPr>
              <a:cxnSpLocks/>
              <a:stCxn id="7" idx="4"/>
              <a:endCxn id="8" idx="0"/>
            </p:cNvCxnSpPr>
            <p:nvPr/>
          </p:nvCxnSpPr>
          <p:spPr>
            <a:xfrm flipH="1">
              <a:off x="1008390" y="2336676"/>
              <a:ext cx="647239" cy="16001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E32B9C2-800B-34FD-5F99-D1959E4D40B5}"/>
                </a:ext>
              </a:extLst>
            </p:cNvPr>
            <p:cNvCxnSpPr>
              <a:cxnSpLocks/>
              <a:stCxn id="7" idx="4"/>
              <a:endCxn id="17" idx="0"/>
            </p:cNvCxnSpPr>
            <p:nvPr/>
          </p:nvCxnSpPr>
          <p:spPr>
            <a:xfrm>
              <a:off x="1655629" y="2336676"/>
              <a:ext cx="633723" cy="16001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50FD88A-07D3-3676-0758-80246A301820}"/>
              </a:ext>
            </a:extLst>
          </p:cNvPr>
          <p:cNvSpPr txBox="1"/>
          <p:nvPr/>
        </p:nvSpPr>
        <p:spPr>
          <a:xfrm>
            <a:off x="1525236" y="6147108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= (a, b, c, a)</a:t>
            </a:r>
          </a:p>
        </p:txBody>
      </p:sp>
    </p:spTree>
    <p:extLst>
      <p:ext uri="{BB962C8B-B14F-4D97-AF65-F5344CB8AC3E}">
        <p14:creationId xmlns:p14="http://schemas.microsoft.com/office/powerpoint/2010/main" val="1081462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2509859-75A9-B498-99DA-93E8ABB1D273}"/>
              </a:ext>
            </a:extLst>
          </p:cNvPr>
          <p:cNvSpPr/>
          <p:nvPr/>
        </p:nvSpPr>
        <p:spPr>
          <a:xfrm>
            <a:off x="1214685" y="3971623"/>
            <a:ext cx="2517289" cy="2396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E3DA2-AD88-676C-349B-B34D694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an Euler Circuit in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6BED-BB8E-4DEE-EF10-67F0B1F0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218" y="1661857"/>
            <a:ext cx="5315782" cy="508317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a Euler Circuit by tracing the algorithm in on the following graph: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/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/>
                  <a:t>Prerequisites: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Is the graph connected?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Do all vertices have an even degree?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Find any circuit in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and call 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Procedure: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Remove all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from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. Remove any isolated vertices and call the new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vertex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that is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b="1" dirty="0"/>
                  <a:t>Find a circuit in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𝑮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b="1" dirty="0"/>
                  <a:t> that begins and ends with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US" b="1" dirty="0"/>
                  <a:t>. Call this circuit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Combine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 Start with any vertex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until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reached. Then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and the rest of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 Call this new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for the next iteration.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Repeat until all edges are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  <a:blipFill>
                <a:blip r:embed="rId2"/>
                <a:stretch>
                  <a:fillRect l="-670" t="-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>
            <a:extLst>
              <a:ext uri="{FF2B5EF4-FFF2-40B4-BE49-F238E27FC236}">
                <a16:creationId xmlns:a16="http://schemas.microsoft.com/office/drawing/2014/main" id="{7070E066-E6B4-2342-6FEF-E7847BEFE9F1}"/>
              </a:ext>
            </a:extLst>
          </p:cNvPr>
          <p:cNvGrpSpPr/>
          <p:nvPr/>
        </p:nvGrpSpPr>
        <p:grpSpPr>
          <a:xfrm>
            <a:off x="1214685" y="3971623"/>
            <a:ext cx="2387386" cy="2313415"/>
            <a:chOff x="976000" y="2460819"/>
            <a:chExt cx="2387386" cy="231341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0787A55-33B1-B4D8-4B47-8EF96C6825BC}"/>
                </a:ext>
              </a:extLst>
            </p:cNvPr>
            <p:cNvSpPr/>
            <p:nvPr/>
          </p:nvSpPr>
          <p:spPr>
            <a:xfrm>
              <a:off x="1992047" y="2460819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a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492B47-DD2F-B9B5-D29F-C562997B71A2}"/>
                </a:ext>
              </a:extLst>
            </p:cNvPr>
            <p:cNvSpPr/>
            <p:nvPr/>
          </p:nvSpPr>
          <p:spPr>
            <a:xfrm>
              <a:off x="1344808" y="4417619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d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29DA74-CD21-1BD0-0ECE-2AA560CE7BD3}"/>
                </a:ext>
              </a:extLst>
            </p:cNvPr>
            <p:cNvSpPr/>
            <p:nvPr/>
          </p:nvSpPr>
          <p:spPr>
            <a:xfrm>
              <a:off x="2994578" y="3260911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c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8644B8E-A5D8-AE85-4B38-0FD57A583C38}"/>
                </a:ext>
              </a:extLst>
            </p:cNvPr>
            <p:cNvSpPr/>
            <p:nvPr/>
          </p:nvSpPr>
          <p:spPr>
            <a:xfrm>
              <a:off x="976000" y="3270046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b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F1F5443-D260-B317-91E9-C17CB6BF06B5}"/>
                </a:ext>
              </a:extLst>
            </p:cNvPr>
            <p:cNvCxnSpPr>
              <a:cxnSpLocks/>
              <a:stCxn id="10" idx="6"/>
              <a:endCxn id="9" idx="2"/>
            </p:cNvCxnSpPr>
            <p:nvPr/>
          </p:nvCxnSpPr>
          <p:spPr>
            <a:xfrm flipV="1">
              <a:off x="1344808" y="3439219"/>
              <a:ext cx="1649770" cy="9135"/>
            </a:xfrm>
            <a:prstGeom prst="line">
              <a:avLst/>
            </a:prstGeom>
            <a:ln w="5715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9FD3B2A-CF99-5D4F-C31E-07098BE50738}"/>
                </a:ext>
              </a:extLst>
            </p:cNvPr>
            <p:cNvCxnSpPr>
              <a:cxnSpLocks/>
              <a:stCxn id="7" idx="5"/>
              <a:endCxn id="9" idx="1"/>
            </p:cNvCxnSpPr>
            <p:nvPr/>
          </p:nvCxnSpPr>
          <p:spPr>
            <a:xfrm>
              <a:off x="2306844" y="2765209"/>
              <a:ext cx="741745" cy="547927"/>
            </a:xfrm>
            <a:prstGeom prst="line">
              <a:avLst/>
            </a:prstGeom>
            <a:ln w="5715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24AE6D-61CB-1630-4FDE-A0B692847732}"/>
                </a:ext>
              </a:extLst>
            </p:cNvPr>
            <p:cNvCxnSpPr>
              <a:cxnSpLocks/>
              <a:stCxn id="7" idx="3"/>
              <a:endCxn id="10" idx="7"/>
            </p:cNvCxnSpPr>
            <p:nvPr/>
          </p:nvCxnSpPr>
          <p:spPr>
            <a:xfrm flipH="1">
              <a:off x="1290797" y="2765209"/>
              <a:ext cx="755261" cy="557062"/>
            </a:xfrm>
            <a:prstGeom prst="line">
              <a:avLst/>
            </a:prstGeom>
            <a:ln w="5715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6A51081-8E66-F170-3BFA-83A2200CFEF4}"/>
                </a:ext>
              </a:extLst>
            </p:cNvPr>
            <p:cNvSpPr/>
            <p:nvPr/>
          </p:nvSpPr>
          <p:spPr>
            <a:xfrm>
              <a:off x="2625770" y="4417619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e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69D788-D7E3-D65B-1342-C51606E85440}"/>
                </a:ext>
              </a:extLst>
            </p:cNvPr>
            <p:cNvCxnSpPr>
              <a:cxnSpLocks/>
              <a:stCxn id="10" idx="4"/>
              <a:endCxn id="8" idx="1"/>
            </p:cNvCxnSpPr>
            <p:nvPr/>
          </p:nvCxnSpPr>
          <p:spPr>
            <a:xfrm>
              <a:off x="1160404" y="3626661"/>
              <a:ext cx="238415" cy="84318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1ED38A6-B309-653D-9241-7ED81C0118CA}"/>
                </a:ext>
              </a:extLst>
            </p:cNvPr>
            <p:cNvCxnSpPr>
              <a:cxnSpLocks/>
              <a:stCxn id="9" idx="3"/>
              <a:endCxn id="8" idx="7"/>
            </p:cNvCxnSpPr>
            <p:nvPr/>
          </p:nvCxnSpPr>
          <p:spPr>
            <a:xfrm flipH="1">
              <a:off x="1659605" y="3565301"/>
              <a:ext cx="1388984" cy="90454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858ED0A-3EE7-2866-CF35-AF7A14D819A5}"/>
                </a:ext>
              </a:extLst>
            </p:cNvPr>
            <p:cNvCxnSpPr>
              <a:cxnSpLocks/>
              <a:stCxn id="10" idx="5"/>
              <a:endCxn id="17" idx="1"/>
            </p:cNvCxnSpPr>
            <p:nvPr/>
          </p:nvCxnSpPr>
          <p:spPr>
            <a:xfrm>
              <a:off x="1290797" y="3574436"/>
              <a:ext cx="1388984" cy="89540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73BD70B-84CD-FA8E-9906-1371DE7C7264}"/>
                </a:ext>
              </a:extLst>
            </p:cNvPr>
            <p:cNvCxnSpPr>
              <a:cxnSpLocks/>
              <a:stCxn id="8" idx="6"/>
              <a:endCxn id="17" idx="2"/>
            </p:cNvCxnSpPr>
            <p:nvPr/>
          </p:nvCxnSpPr>
          <p:spPr>
            <a:xfrm>
              <a:off x="1713616" y="4595927"/>
              <a:ext cx="912154" cy="0"/>
            </a:xfrm>
            <a:prstGeom prst="line">
              <a:avLst/>
            </a:prstGeom>
            <a:ln w="57150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413D6C1-5C27-99EB-4E59-CF3EC5A03F2F}"/>
                </a:ext>
              </a:extLst>
            </p:cNvPr>
            <p:cNvCxnSpPr>
              <a:cxnSpLocks/>
              <a:stCxn id="9" idx="4"/>
              <a:endCxn id="17" idx="7"/>
            </p:cNvCxnSpPr>
            <p:nvPr/>
          </p:nvCxnSpPr>
          <p:spPr>
            <a:xfrm flipH="1">
              <a:off x="2940567" y="3617526"/>
              <a:ext cx="238415" cy="85231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9E22E1B-04CC-8BBC-DF4C-EC2C704AD199}"/>
                </a:ext>
              </a:extLst>
            </p:cNvPr>
            <p:cNvCxnSpPr>
              <a:cxnSpLocks/>
              <a:stCxn id="7" idx="4"/>
              <a:endCxn id="8" idx="0"/>
            </p:cNvCxnSpPr>
            <p:nvPr/>
          </p:nvCxnSpPr>
          <p:spPr>
            <a:xfrm flipH="1">
              <a:off x="1529212" y="2817434"/>
              <a:ext cx="647239" cy="1600185"/>
            </a:xfrm>
            <a:prstGeom prst="line">
              <a:avLst/>
            </a:prstGeom>
            <a:ln w="57150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E32B9C2-800B-34FD-5F99-D1959E4D40B5}"/>
                </a:ext>
              </a:extLst>
            </p:cNvPr>
            <p:cNvCxnSpPr>
              <a:cxnSpLocks/>
              <a:stCxn id="7" idx="4"/>
              <a:endCxn id="17" idx="0"/>
            </p:cNvCxnSpPr>
            <p:nvPr/>
          </p:nvCxnSpPr>
          <p:spPr>
            <a:xfrm>
              <a:off x="2176451" y="2817434"/>
              <a:ext cx="633723" cy="1600185"/>
            </a:xfrm>
            <a:prstGeom prst="line">
              <a:avLst/>
            </a:prstGeom>
            <a:ln w="57150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50FD88A-07D3-3676-0758-80246A301820}"/>
              </a:ext>
            </a:extLst>
          </p:cNvPr>
          <p:cNvSpPr txBox="1"/>
          <p:nvPr/>
        </p:nvSpPr>
        <p:spPr>
          <a:xfrm>
            <a:off x="2035373" y="5811866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= (a, b, c, 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558189-11AB-78E7-EA17-8614E82D3D18}"/>
              </a:ext>
            </a:extLst>
          </p:cNvPr>
          <p:cNvSpPr txBox="1"/>
          <p:nvPr/>
        </p:nvSpPr>
        <p:spPr>
          <a:xfrm>
            <a:off x="2035373" y="6308209"/>
            <a:ext cx="170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C' = (a, d, e, a)</a:t>
            </a:r>
          </a:p>
        </p:txBody>
      </p:sp>
    </p:spTree>
    <p:extLst>
      <p:ext uri="{BB962C8B-B14F-4D97-AF65-F5344CB8AC3E}">
        <p14:creationId xmlns:p14="http://schemas.microsoft.com/office/powerpoint/2010/main" val="3221680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36C7F29-EC94-B3DB-96A3-59AA62BD94C6}"/>
              </a:ext>
            </a:extLst>
          </p:cNvPr>
          <p:cNvSpPr/>
          <p:nvPr/>
        </p:nvSpPr>
        <p:spPr>
          <a:xfrm>
            <a:off x="1201881" y="3037124"/>
            <a:ext cx="2517289" cy="2396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E3DA2-AD88-676C-349B-B34D694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an Euler Circuit in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6BED-BB8E-4DEE-EF10-67F0B1F0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1817699"/>
            <a:ext cx="5315782" cy="444657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a Euler Circuit by tracing the algorithm in 13.6.3 on the following graph: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/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/>
                  <a:t>Prerequisites: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Is the graph connected?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Do all vertices have an even degree?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Find any circuit in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and call 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Procedure: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Remove all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from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. Remove any isolated vertices and call the new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vertex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that is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circuit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that begins and ends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. Call this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b="1" dirty="0"/>
                  <a:t>Combine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r>
                  <a:rPr lang="en-US" b="1" dirty="0"/>
                  <a:t> and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b="1" dirty="0"/>
                  <a:t>. Start with any vertex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𝒗</m:t>
                    </m:r>
                  </m:oMath>
                </a14:m>
                <a:r>
                  <a:rPr lang="en-US" b="1" dirty="0"/>
                  <a:t> in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r>
                  <a:rPr lang="en-US" b="1" dirty="0"/>
                  <a:t> and follow the edges in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r>
                  <a:rPr lang="en-US" b="1" dirty="0"/>
                  <a:t> until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US" b="1" dirty="0"/>
                  <a:t> is reached. Then follow the edges in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b="1" dirty="0"/>
                  <a:t> back to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US" b="1" dirty="0"/>
                  <a:t> and the rest of the edges in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r>
                  <a:rPr lang="en-US" b="1" dirty="0"/>
                  <a:t> back to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𝒗</m:t>
                    </m:r>
                  </m:oMath>
                </a14:m>
                <a:r>
                  <a:rPr lang="en-US" b="1" dirty="0"/>
                  <a:t>. Call this new circuit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r>
                  <a:rPr lang="en-US" b="1" dirty="0"/>
                  <a:t> for the next iteration.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Repeat until all edges are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  <a:blipFill>
                <a:blip r:embed="rId2"/>
                <a:stretch>
                  <a:fillRect l="-670" t="-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50787A55-33B1-B4D8-4B47-8EF96C6825BC}"/>
              </a:ext>
            </a:extLst>
          </p:cNvPr>
          <p:cNvSpPr/>
          <p:nvPr/>
        </p:nvSpPr>
        <p:spPr>
          <a:xfrm>
            <a:off x="2232504" y="3069600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A492B47-DD2F-B9B5-D29F-C562997B71A2}"/>
              </a:ext>
            </a:extLst>
          </p:cNvPr>
          <p:cNvSpPr/>
          <p:nvPr/>
        </p:nvSpPr>
        <p:spPr>
          <a:xfrm>
            <a:off x="1585265" y="5026400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C29DA74-CD21-1BD0-0ECE-2AA560CE7BD3}"/>
              </a:ext>
            </a:extLst>
          </p:cNvPr>
          <p:cNvSpPr/>
          <p:nvPr/>
        </p:nvSpPr>
        <p:spPr>
          <a:xfrm>
            <a:off x="3235035" y="3869692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c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8644B8E-A5D8-AE85-4B38-0FD57A583C38}"/>
              </a:ext>
            </a:extLst>
          </p:cNvPr>
          <p:cNvSpPr/>
          <p:nvPr/>
        </p:nvSpPr>
        <p:spPr>
          <a:xfrm>
            <a:off x="1216457" y="3878827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b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F1F5443-D260-B317-91E9-C17CB6BF06B5}"/>
              </a:ext>
            </a:extLst>
          </p:cNvPr>
          <p:cNvCxnSpPr>
            <a:cxnSpLocks/>
            <a:stCxn id="10" idx="6"/>
            <a:endCxn id="9" idx="2"/>
          </p:cNvCxnSpPr>
          <p:nvPr/>
        </p:nvCxnSpPr>
        <p:spPr>
          <a:xfrm flipV="1">
            <a:off x="1585265" y="4048000"/>
            <a:ext cx="1649770" cy="913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9FD3B2A-CF99-5D4F-C31E-07098BE50738}"/>
              </a:ext>
            </a:extLst>
          </p:cNvPr>
          <p:cNvCxnSpPr>
            <a:cxnSpLocks/>
            <a:stCxn id="7" idx="5"/>
            <a:endCxn id="9" idx="1"/>
          </p:cNvCxnSpPr>
          <p:nvPr/>
        </p:nvCxnSpPr>
        <p:spPr>
          <a:xfrm>
            <a:off x="2547301" y="3373990"/>
            <a:ext cx="741745" cy="547927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24AE6D-61CB-1630-4FDE-A0B692847732}"/>
              </a:ext>
            </a:extLst>
          </p:cNvPr>
          <p:cNvCxnSpPr>
            <a:cxnSpLocks/>
            <a:stCxn id="7" idx="3"/>
            <a:endCxn id="10" idx="7"/>
          </p:cNvCxnSpPr>
          <p:nvPr/>
        </p:nvCxnSpPr>
        <p:spPr>
          <a:xfrm flipH="1">
            <a:off x="1531254" y="3373990"/>
            <a:ext cx="755261" cy="557062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6A51081-8E66-F170-3BFA-83A2200CFEF4}"/>
              </a:ext>
            </a:extLst>
          </p:cNvPr>
          <p:cNvSpPr/>
          <p:nvPr/>
        </p:nvSpPr>
        <p:spPr>
          <a:xfrm>
            <a:off x="2866227" y="5026400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A69D788-D7E3-D65B-1342-C51606E85440}"/>
              </a:ext>
            </a:extLst>
          </p:cNvPr>
          <p:cNvCxnSpPr>
            <a:cxnSpLocks/>
            <a:stCxn id="10" idx="4"/>
            <a:endCxn id="8" idx="1"/>
          </p:cNvCxnSpPr>
          <p:nvPr/>
        </p:nvCxnSpPr>
        <p:spPr>
          <a:xfrm>
            <a:off x="1400861" y="4235442"/>
            <a:ext cx="238415" cy="84318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ED38A6-B309-653D-9241-7ED81C0118CA}"/>
              </a:ext>
            </a:extLst>
          </p:cNvPr>
          <p:cNvCxnSpPr>
            <a:cxnSpLocks/>
            <a:stCxn id="9" idx="3"/>
            <a:endCxn id="8" idx="7"/>
          </p:cNvCxnSpPr>
          <p:nvPr/>
        </p:nvCxnSpPr>
        <p:spPr>
          <a:xfrm flipH="1">
            <a:off x="1900062" y="4174082"/>
            <a:ext cx="1388984" cy="90454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858ED0A-3EE7-2866-CF35-AF7A14D819A5}"/>
              </a:ext>
            </a:extLst>
          </p:cNvPr>
          <p:cNvCxnSpPr>
            <a:cxnSpLocks/>
            <a:stCxn id="10" idx="5"/>
            <a:endCxn id="17" idx="1"/>
          </p:cNvCxnSpPr>
          <p:nvPr/>
        </p:nvCxnSpPr>
        <p:spPr>
          <a:xfrm>
            <a:off x="1531254" y="4183217"/>
            <a:ext cx="1388984" cy="89540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73BD70B-84CD-FA8E-9906-1371DE7C7264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1954073" y="5204708"/>
            <a:ext cx="912154" cy="0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413D6C1-5C27-99EB-4E59-CF3EC5A03F2F}"/>
              </a:ext>
            </a:extLst>
          </p:cNvPr>
          <p:cNvCxnSpPr>
            <a:cxnSpLocks/>
            <a:stCxn id="9" idx="4"/>
            <a:endCxn id="17" idx="7"/>
          </p:cNvCxnSpPr>
          <p:nvPr/>
        </p:nvCxnSpPr>
        <p:spPr>
          <a:xfrm flipH="1">
            <a:off x="3181024" y="4226307"/>
            <a:ext cx="238415" cy="85231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9E22E1B-04CC-8BBC-DF4C-EC2C704AD199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 flipH="1">
            <a:off x="1769669" y="3426215"/>
            <a:ext cx="647239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E32B9C2-800B-34FD-5F99-D1959E4D40B5}"/>
              </a:ext>
            </a:extLst>
          </p:cNvPr>
          <p:cNvCxnSpPr>
            <a:cxnSpLocks/>
            <a:stCxn id="7" idx="4"/>
            <a:endCxn id="17" idx="0"/>
          </p:cNvCxnSpPr>
          <p:nvPr/>
        </p:nvCxnSpPr>
        <p:spPr>
          <a:xfrm>
            <a:off x="2416908" y="3426215"/>
            <a:ext cx="633723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50FD88A-07D3-3676-0758-80246A301820}"/>
              </a:ext>
            </a:extLst>
          </p:cNvPr>
          <p:cNvSpPr txBox="1"/>
          <p:nvPr/>
        </p:nvSpPr>
        <p:spPr>
          <a:xfrm>
            <a:off x="1020675" y="5879358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= (a, b, c, 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558189-11AB-78E7-EA17-8614E82D3D18}"/>
              </a:ext>
            </a:extLst>
          </p:cNvPr>
          <p:cNvSpPr txBox="1"/>
          <p:nvPr/>
        </p:nvSpPr>
        <p:spPr>
          <a:xfrm>
            <a:off x="1020675" y="6375701"/>
            <a:ext cx="170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C' = (a, d, e, a)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A2346D-A4C2-A6D2-80FB-7777DD876145}"/>
              </a:ext>
            </a:extLst>
          </p:cNvPr>
          <p:cNvSpPr txBox="1"/>
          <p:nvPr/>
        </p:nvSpPr>
        <p:spPr>
          <a:xfrm>
            <a:off x="3419439" y="6148867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= (a, d, e, a, b, c, a)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F7329D4-25EE-73DD-D6CF-BB63CC3E4DB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665677" y="6064024"/>
            <a:ext cx="634554" cy="218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5785A8-30B6-98EB-387D-9384D7D4B952}"/>
              </a:ext>
            </a:extLst>
          </p:cNvPr>
          <p:cNvCxnSpPr>
            <a:cxnSpLocks/>
          </p:cNvCxnSpPr>
          <p:nvPr/>
        </p:nvCxnSpPr>
        <p:spPr>
          <a:xfrm flipV="1">
            <a:off x="2731476" y="6460544"/>
            <a:ext cx="568755" cy="133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606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A50964B-FA23-FC28-4B6E-39C8E4646216}"/>
              </a:ext>
            </a:extLst>
          </p:cNvPr>
          <p:cNvSpPr/>
          <p:nvPr/>
        </p:nvSpPr>
        <p:spPr>
          <a:xfrm>
            <a:off x="1829281" y="3209123"/>
            <a:ext cx="2517289" cy="2396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E3DA2-AD88-676C-349B-B34D694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an Euler Circuit in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6BED-BB8E-4DEE-EF10-67F0B1F0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2248525"/>
            <a:ext cx="5315782" cy="40157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a Euler Circuit by tracing the algorithm in on the following graph: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/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/>
                  <a:t>Prerequisites: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Is the graph connected?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Do all vertices have an even degree?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Find any circuit in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and call 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Procedure: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Remove all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from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. Remove any isolated vertices and call the new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vertex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that is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circuit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that begins and ends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. Call this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Combine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 Start with any vertex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until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reached. Then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and the rest of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 Call this new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for the next iteration.</a:t>
                </a:r>
              </a:p>
              <a:p>
                <a:pPr marL="342900" indent="-342900">
                  <a:buAutoNum type="arabicPeriod"/>
                </a:pPr>
                <a:r>
                  <a:rPr lang="en-US" b="1" dirty="0"/>
                  <a:t>Repeat until all edges are in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r>
                  <a:rPr lang="en-US" b="1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  <a:blipFill>
                <a:blip r:embed="rId2"/>
                <a:stretch>
                  <a:fillRect l="-670" t="-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50787A55-33B1-B4D8-4B47-8EF96C6825BC}"/>
              </a:ext>
            </a:extLst>
          </p:cNvPr>
          <p:cNvSpPr/>
          <p:nvPr/>
        </p:nvSpPr>
        <p:spPr>
          <a:xfrm>
            <a:off x="2910280" y="3292343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A492B47-DD2F-B9B5-D29F-C562997B71A2}"/>
              </a:ext>
            </a:extLst>
          </p:cNvPr>
          <p:cNvSpPr/>
          <p:nvPr/>
        </p:nvSpPr>
        <p:spPr>
          <a:xfrm>
            <a:off x="2263041" y="5249143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C29DA74-CD21-1BD0-0ECE-2AA560CE7BD3}"/>
              </a:ext>
            </a:extLst>
          </p:cNvPr>
          <p:cNvSpPr/>
          <p:nvPr/>
        </p:nvSpPr>
        <p:spPr>
          <a:xfrm>
            <a:off x="3912811" y="4092435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c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8644B8E-A5D8-AE85-4B38-0FD57A583C38}"/>
              </a:ext>
            </a:extLst>
          </p:cNvPr>
          <p:cNvSpPr/>
          <p:nvPr/>
        </p:nvSpPr>
        <p:spPr>
          <a:xfrm>
            <a:off x="1894233" y="4101570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b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F1F5443-D260-B317-91E9-C17CB6BF06B5}"/>
              </a:ext>
            </a:extLst>
          </p:cNvPr>
          <p:cNvCxnSpPr>
            <a:cxnSpLocks/>
            <a:stCxn id="10" idx="6"/>
            <a:endCxn id="9" idx="2"/>
          </p:cNvCxnSpPr>
          <p:nvPr/>
        </p:nvCxnSpPr>
        <p:spPr>
          <a:xfrm flipV="1">
            <a:off x="2263041" y="4270743"/>
            <a:ext cx="1649770" cy="913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9FD3B2A-CF99-5D4F-C31E-07098BE50738}"/>
              </a:ext>
            </a:extLst>
          </p:cNvPr>
          <p:cNvCxnSpPr>
            <a:cxnSpLocks/>
            <a:stCxn id="7" idx="5"/>
            <a:endCxn id="9" idx="1"/>
          </p:cNvCxnSpPr>
          <p:nvPr/>
        </p:nvCxnSpPr>
        <p:spPr>
          <a:xfrm>
            <a:off x="3225077" y="3596733"/>
            <a:ext cx="741745" cy="547927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24AE6D-61CB-1630-4FDE-A0B692847732}"/>
              </a:ext>
            </a:extLst>
          </p:cNvPr>
          <p:cNvCxnSpPr>
            <a:cxnSpLocks/>
            <a:stCxn id="7" idx="3"/>
            <a:endCxn id="10" idx="7"/>
          </p:cNvCxnSpPr>
          <p:nvPr/>
        </p:nvCxnSpPr>
        <p:spPr>
          <a:xfrm flipH="1">
            <a:off x="2209030" y="3596733"/>
            <a:ext cx="755261" cy="557062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6A51081-8E66-F170-3BFA-83A2200CFEF4}"/>
              </a:ext>
            </a:extLst>
          </p:cNvPr>
          <p:cNvSpPr/>
          <p:nvPr/>
        </p:nvSpPr>
        <p:spPr>
          <a:xfrm>
            <a:off x="3544003" y="5249143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A69D788-D7E3-D65B-1342-C51606E85440}"/>
              </a:ext>
            </a:extLst>
          </p:cNvPr>
          <p:cNvCxnSpPr>
            <a:cxnSpLocks/>
            <a:stCxn id="10" idx="4"/>
            <a:endCxn id="8" idx="1"/>
          </p:cNvCxnSpPr>
          <p:nvPr/>
        </p:nvCxnSpPr>
        <p:spPr>
          <a:xfrm>
            <a:off x="2078637" y="4458185"/>
            <a:ext cx="238415" cy="84318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ED38A6-B309-653D-9241-7ED81C0118CA}"/>
              </a:ext>
            </a:extLst>
          </p:cNvPr>
          <p:cNvCxnSpPr>
            <a:cxnSpLocks/>
            <a:stCxn id="9" idx="3"/>
            <a:endCxn id="8" idx="7"/>
          </p:cNvCxnSpPr>
          <p:nvPr/>
        </p:nvCxnSpPr>
        <p:spPr>
          <a:xfrm flipH="1">
            <a:off x="2577838" y="4396825"/>
            <a:ext cx="1388984" cy="90454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858ED0A-3EE7-2866-CF35-AF7A14D819A5}"/>
              </a:ext>
            </a:extLst>
          </p:cNvPr>
          <p:cNvCxnSpPr>
            <a:cxnSpLocks/>
            <a:stCxn id="10" idx="5"/>
            <a:endCxn id="17" idx="1"/>
          </p:cNvCxnSpPr>
          <p:nvPr/>
        </p:nvCxnSpPr>
        <p:spPr>
          <a:xfrm>
            <a:off x="2209030" y="4405960"/>
            <a:ext cx="1388984" cy="89540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73BD70B-84CD-FA8E-9906-1371DE7C7264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2631849" y="5427451"/>
            <a:ext cx="912154" cy="0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413D6C1-5C27-99EB-4E59-CF3EC5A03F2F}"/>
              </a:ext>
            </a:extLst>
          </p:cNvPr>
          <p:cNvCxnSpPr>
            <a:cxnSpLocks/>
            <a:stCxn id="9" idx="4"/>
            <a:endCxn id="17" idx="7"/>
          </p:cNvCxnSpPr>
          <p:nvPr/>
        </p:nvCxnSpPr>
        <p:spPr>
          <a:xfrm flipH="1">
            <a:off x="3858800" y="4449050"/>
            <a:ext cx="238415" cy="85231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9E22E1B-04CC-8BBC-DF4C-EC2C704AD199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 flipH="1">
            <a:off x="2447445" y="3648958"/>
            <a:ext cx="647239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E32B9C2-800B-34FD-5F99-D1959E4D40B5}"/>
              </a:ext>
            </a:extLst>
          </p:cNvPr>
          <p:cNvCxnSpPr>
            <a:cxnSpLocks/>
            <a:stCxn id="7" idx="4"/>
            <a:endCxn id="17" idx="0"/>
          </p:cNvCxnSpPr>
          <p:nvPr/>
        </p:nvCxnSpPr>
        <p:spPr>
          <a:xfrm>
            <a:off x="3094684" y="3648958"/>
            <a:ext cx="633723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9A2346D-A4C2-A6D2-80FB-7777DD876145}"/>
              </a:ext>
            </a:extLst>
          </p:cNvPr>
          <p:cNvSpPr txBox="1"/>
          <p:nvPr/>
        </p:nvSpPr>
        <p:spPr>
          <a:xfrm>
            <a:off x="1761077" y="6264275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= (a, d, e, a, b, c, a)</a:t>
            </a:r>
          </a:p>
        </p:txBody>
      </p:sp>
    </p:spTree>
    <p:extLst>
      <p:ext uri="{BB962C8B-B14F-4D97-AF65-F5344CB8AC3E}">
        <p14:creationId xmlns:p14="http://schemas.microsoft.com/office/powerpoint/2010/main" val="254439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3893153-09D3-E6AF-3138-B205751AC480}"/>
              </a:ext>
            </a:extLst>
          </p:cNvPr>
          <p:cNvSpPr/>
          <p:nvPr/>
        </p:nvSpPr>
        <p:spPr>
          <a:xfrm>
            <a:off x="2179046" y="2886324"/>
            <a:ext cx="2517289" cy="2396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E3DA2-AD88-676C-349B-B34D694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an Euler Circuit in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6BED-BB8E-4DEE-EF10-67F0B1F0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2068643"/>
            <a:ext cx="5315782" cy="41956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a Euler Circuit by tracing the algorithm in on the following graph: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/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/>
                  <a:t>Prerequisites: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Is the graph connected?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Do all vertices have an even degree?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Find any circuit in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and call 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Procedure: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Remove all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from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. Remove any isolated vertices and call the new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vertex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that is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circuit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that begins and ends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. Call this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Combine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 Start with any vertex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until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reached. Then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and the rest of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 Call this new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for the next iteration.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Repeat until all edges are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  <a:blipFill>
                <a:blip r:embed="rId3"/>
                <a:stretch>
                  <a:fillRect l="-752" t="-479" r="-9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50787A55-33B1-B4D8-4B47-8EF96C6825BC}"/>
              </a:ext>
            </a:extLst>
          </p:cNvPr>
          <p:cNvSpPr/>
          <p:nvPr/>
        </p:nvSpPr>
        <p:spPr>
          <a:xfrm>
            <a:off x="3195093" y="2923666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A492B47-DD2F-B9B5-D29F-C562997B71A2}"/>
              </a:ext>
            </a:extLst>
          </p:cNvPr>
          <p:cNvSpPr/>
          <p:nvPr/>
        </p:nvSpPr>
        <p:spPr>
          <a:xfrm>
            <a:off x="2547854" y="4880466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C29DA74-CD21-1BD0-0ECE-2AA560CE7BD3}"/>
              </a:ext>
            </a:extLst>
          </p:cNvPr>
          <p:cNvSpPr/>
          <p:nvPr/>
        </p:nvSpPr>
        <p:spPr>
          <a:xfrm>
            <a:off x="4197624" y="3723758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c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8644B8E-A5D8-AE85-4B38-0FD57A583C38}"/>
              </a:ext>
            </a:extLst>
          </p:cNvPr>
          <p:cNvSpPr/>
          <p:nvPr/>
        </p:nvSpPr>
        <p:spPr>
          <a:xfrm>
            <a:off x="2179046" y="3732893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b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F1F5443-D260-B317-91E9-C17CB6BF06B5}"/>
              </a:ext>
            </a:extLst>
          </p:cNvPr>
          <p:cNvCxnSpPr>
            <a:cxnSpLocks/>
            <a:stCxn id="10" idx="6"/>
            <a:endCxn id="9" idx="2"/>
          </p:cNvCxnSpPr>
          <p:nvPr/>
        </p:nvCxnSpPr>
        <p:spPr>
          <a:xfrm flipV="1">
            <a:off x="2547854" y="3902066"/>
            <a:ext cx="1649770" cy="913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9FD3B2A-CF99-5D4F-C31E-07098BE50738}"/>
              </a:ext>
            </a:extLst>
          </p:cNvPr>
          <p:cNvCxnSpPr>
            <a:cxnSpLocks/>
            <a:stCxn id="7" idx="5"/>
            <a:endCxn id="9" idx="1"/>
          </p:cNvCxnSpPr>
          <p:nvPr/>
        </p:nvCxnSpPr>
        <p:spPr>
          <a:xfrm>
            <a:off x="3509890" y="3228056"/>
            <a:ext cx="741745" cy="547927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24AE6D-61CB-1630-4FDE-A0B692847732}"/>
              </a:ext>
            </a:extLst>
          </p:cNvPr>
          <p:cNvCxnSpPr>
            <a:cxnSpLocks/>
            <a:stCxn id="7" idx="3"/>
            <a:endCxn id="10" idx="7"/>
          </p:cNvCxnSpPr>
          <p:nvPr/>
        </p:nvCxnSpPr>
        <p:spPr>
          <a:xfrm flipH="1">
            <a:off x="2493843" y="3228056"/>
            <a:ext cx="755261" cy="557062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6A51081-8E66-F170-3BFA-83A2200CFEF4}"/>
              </a:ext>
            </a:extLst>
          </p:cNvPr>
          <p:cNvSpPr/>
          <p:nvPr/>
        </p:nvSpPr>
        <p:spPr>
          <a:xfrm>
            <a:off x="3828816" y="4880466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A69D788-D7E3-D65B-1342-C51606E85440}"/>
              </a:ext>
            </a:extLst>
          </p:cNvPr>
          <p:cNvCxnSpPr>
            <a:cxnSpLocks/>
            <a:stCxn id="10" idx="4"/>
            <a:endCxn id="8" idx="1"/>
          </p:cNvCxnSpPr>
          <p:nvPr/>
        </p:nvCxnSpPr>
        <p:spPr>
          <a:xfrm>
            <a:off x="2363450" y="4089508"/>
            <a:ext cx="238415" cy="843183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ED38A6-B309-653D-9241-7ED81C0118CA}"/>
              </a:ext>
            </a:extLst>
          </p:cNvPr>
          <p:cNvCxnSpPr>
            <a:cxnSpLocks/>
            <a:stCxn id="9" idx="3"/>
            <a:endCxn id="8" idx="7"/>
          </p:cNvCxnSpPr>
          <p:nvPr/>
        </p:nvCxnSpPr>
        <p:spPr>
          <a:xfrm flipH="1">
            <a:off x="2862651" y="4028148"/>
            <a:ext cx="1388984" cy="904543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858ED0A-3EE7-2866-CF35-AF7A14D819A5}"/>
              </a:ext>
            </a:extLst>
          </p:cNvPr>
          <p:cNvCxnSpPr>
            <a:cxnSpLocks/>
            <a:stCxn id="10" idx="5"/>
            <a:endCxn id="17" idx="1"/>
          </p:cNvCxnSpPr>
          <p:nvPr/>
        </p:nvCxnSpPr>
        <p:spPr>
          <a:xfrm>
            <a:off x="2493843" y="4037283"/>
            <a:ext cx="1388984" cy="895408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73BD70B-84CD-FA8E-9906-1371DE7C7264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2916662" y="5058774"/>
            <a:ext cx="912154" cy="0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413D6C1-5C27-99EB-4E59-CF3EC5A03F2F}"/>
              </a:ext>
            </a:extLst>
          </p:cNvPr>
          <p:cNvCxnSpPr>
            <a:cxnSpLocks/>
            <a:stCxn id="9" idx="4"/>
            <a:endCxn id="17" idx="7"/>
          </p:cNvCxnSpPr>
          <p:nvPr/>
        </p:nvCxnSpPr>
        <p:spPr>
          <a:xfrm flipH="1">
            <a:off x="4143613" y="4080373"/>
            <a:ext cx="238415" cy="852318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9E22E1B-04CC-8BBC-DF4C-EC2C704AD199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 flipH="1">
            <a:off x="2732258" y="3280281"/>
            <a:ext cx="647239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E32B9C2-800B-34FD-5F99-D1959E4D40B5}"/>
              </a:ext>
            </a:extLst>
          </p:cNvPr>
          <p:cNvCxnSpPr>
            <a:cxnSpLocks/>
            <a:stCxn id="7" idx="4"/>
            <a:endCxn id="17" idx="0"/>
          </p:cNvCxnSpPr>
          <p:nvPr/>
        </p:nvCxnSpPr>
        <p:spPr>
          <a:xfrm>
            <a:off x="3379497" y="3280281"/>
            <a:ext cx="633723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9A2346D-A4C2-A6D2-80FB-7777DD876145}"/>
              </a:ext>
            </a:extLst>
          </p:cNvPr>
          <p:cNvSpPr txBox="1"/>
          <p:nvPr/>
        </p:nvSpPr>
        <p:spPr>
          <a:xfrm>
            <a:off x="2160004" y="5895598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= (a, d, e, a, b, c, 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567916-93E0-5490-B03B-018640341B65}"/>
              </a:ext>
            </a:extLst>
          </p:cNvPr>
          <p:cNvSpPr txBox="1"/>
          <p:nvPr/>
        </p:nvSpPr>
        <p:spPr>
          <a:xfrm>
            <a:off x="2160004" y="6326359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C' = (b, d, c, e, b)</a:t>
            </a:r>
          </a:p>
        </p:txBody>
      </p:sp>
    </p:spTree>
    <p:extLst>
      <p:ext uri="{BB962C8B-B14F-4D97-AF65-F5344CB8AC3E}">
        <p14:creationId xmlns:p14="http://schemas.microsoft.com/office/powerpoint/2010/main" val="4251926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1CD1E0-AFAD-CF06-D34A-8DB193BA1ED1}"/>
              </a:ext>
            </a:extLst>
          </p:cNvPr>
          <p:cNvSpPr/>
          <p:nvPr/>
        </p:nvSpPr>
        <p:spPr>
          <a:xfrm>
            <a:off x="1786727" y="2922148"/>
            <a:ext cx="2517289" cy="2396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E3DA2-AD88-676C-349B-B34D694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an Euler Circuit in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6BED-BB8E-4DEE-EF10-67F0B1F0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1666719"/>
            <a:ext cx="5315782" cy="459755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a Euler Circuit by tracing the algorithm in on the following graph: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/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/>
                  <a:t>Prerequisites: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Is the graph connected?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Do all vertices have an even degree?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Find any circuit in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and call 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Procedure: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Remove all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from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. Remove any isolated vertices and call the new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vertex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that is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circuit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that begins and ends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. Call this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Combine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 Start with any vertex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until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reached. Then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and the rest of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 Call this new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for the next iteration.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Repeat until all edges are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  <a:blipFill>
                <a:blip r:embed="rId3"/>
                <a:stretch>
                  <a:fillRect l="-752" t="-479" r="-9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50787A55-33B1-B4D8-4B47-8EF96C6825BC}"/>
              </a:ext>
            </a:extLst>
          </p:cNvPr>
          <p:cNvSpPr/>
          <p:nvPr/>
        </p:nvSpPr>
        <p:spPr>
          <a:xfrm>
            <a:off x="2802774" y="3038471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A492B47-DD2F-B9B5-D29F-C562997B71A2}"/>
              </a:ext>
            </a:extLst>
          </p:cNvPr>
          <p:cNvSpPr/>
          <p:nvPr/>
        </p:nvSpPr>
        <p:spPr>
          <a:xfrm>
            <a:off x="2155535" y="4995271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C29DA74-CD21-1BD0-0ECE-2AA560CE7BD3}"/>
              </a:ext>
            </a:extLst>
          </p:cNvPr>
          <p:cNvSpPr/>
          <p:nvPr/>
        </p:nvSpPr>
        <p:spPr>
          <a:xfrm>
            <a:off x="3805305" y="3838563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c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8644B8E-A5D8-AE85-4B38-0FD57A583C38}"/>
              </a:ext>
            </a:extLst>
          </p:cNvPr>
          <p:cNvSpPr/>
          <p:nvPr/>
        </p:nvSpPr>
        <p:spPr>
          <a:xfrm>
            <a:off x="1786727" y="3847698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b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F1F5443-D260-B317-91E9-C17CB6BF06B5}"/>
              </a:ext>
            </a:extLst>
          </p:cNvPr>
          <p:cNvCxnSpPr>
            <a:cxnSpLocks/>
            <a:stCxn id="10" idx="6"/>
            <a:endCxn id="9" idx="2"/>
          </p:cNvCxnSpPr>
          <p:nvPr/>
        </p:nvCxnSpPr>
        <p:spPr>
          <a:xfrm flipV="1">
            <a:off x="2155535" y="4016871"/>
            <a:ext cx="1649770" cy="913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9FD3B2A-CF99-5D4F-C31E-07098BE50738}"/>
              </a:ext>
            </a:extLst>
          </p:cNvPr>
          <p:cNvCxnSpPr>
            <a:cxnSpLocks/>
            <a:stCxn id="7" idx="5"/>
            <a:endCxn id="9" idx="1"/>
          </p:cNvCxnSpPr>
          <p:nvPr/>
        </p:nvCxnSpPr>
        <p:spPr>
          <a:xfrm>
            <a:off x="3117571" y="3342861"/>
            <a:ext cx="741745" cy="547927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24AE6D-61CB-1630-4FDE-A0B692847732}"/>
              </a:ext>
            </a:extLst>
          </p:cNvPr>
          <p:cNvCxnSpPr>
            <a:cxnSpLocks/>
            <a:stCxn id="7" idx="3"/>
            <a:endCxn id="10" idx="7"/>
          </p:cNvCxnSpPr>
          <p:nvPr/>
        </p:nvCxnSpPr>
        <p:spPr>
          <a:xfrm flipH="1">
            <a:off x="2101524" y="3342861"/>
            <a:ext cx="755261" cy="557062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6A51081-8E66-F170-3BFA-83A2200CFEF4}"/>
              </a:ext>
            </a:extLst>
          </p:cNvPr>
          <p:cNvSpPr/>
          <p:nvPr/>
        </p:nvSpPr>
        <p:spPr>
          <a:xfrm>
            <a:off x="3436497" y="4995271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A69D788-D7E3-D65B-1342-C51606E85440}"/>
              </a:ext>
            </a:extLst>
          </p:cNvPr>
          <p:cNvCxnSpPr>
            <a:cxnSpLocks/>
            <a:stCxn id="10" idx="4"/>
            <a:endCxn id="8" idx="1"/>
          </p:cNvCxnSpPr>
          <p:nvPr/>
        </p:nvCxnSpPr>
        <p:spPr>
          <a:xfrm>
            <a:off x="1971131" y="4204313"/>
            <a:ext cx="238415" cy="84318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ED38A6-B309-653D-9241-7ED81C0118CA}"/>
              </a:ext>
            </a:extLst>
          </p:cNvPr>
          <p:cNvCxnSpPr>
            <a:cxnSpLocks/>
            <a:stCxn id="9" idx="3"/>
            <a:endCxn id="8" idx="7"/>
          </p:cNvCxnSpPr>
          <p:nvPr/>
        </p:nvCxnSpPr>
        <p:spPr>
          <a:xfrm flipH="1">
            <a:off x="2470332" y="4142953"/>
            <a:ext cx="1388984" cy="90454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858ED0A-3EE7-2866-CF35-AF7A14D819A5}"/>
              </a:ext>
            </a:extLst>
          </p:cNvPr>
          <p:cNvCxnSpPr>
            <a:cxnSpLocks/>
            <a:stCxn id="10" idx="5"/>
            <a:endCxn id="17" idx="1"/>
          </p:cNvCxnSpPr>
          <p:nvPr/>
        </p:nvCxnSpPr>
        <p:spPr>
          <a:xfrm>
            <a:off x="2101524" y="4152088"/>
            <a:ext cx="1388984" cy="89540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73BD70B-84CD-FA8E-9906-1371DE7C7264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2524343" y="5173579"/>
            <a:ext cx="912154" cy="0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413D6C1-5C27-99EB-4E59-CF3EC5A03F2F}"/>
              </a:ext>
            </a:extLst>
          </p:cNvPr>
          <p:cNvCxnSpPr>
            <a:cxnSpLocks/>
            <a:stCxn id="9" idx="4"/>
            <a:endCxn id="17" idx="7"/>
          </p:cNvCxnSpPr>
          <p:nvPr/>
        </p:nvCxnSpPr>
        <p:spPr>
          <a:xfrm flipH="1">
            <a:off x="3751294" y="4195178"/>
            <a:ext cx="238415" cy="85231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9E22E1B-04CC-8BBC-DF4C-EC2C704AD199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 flipH="1">
            <a:off x="2339939" y="3395086"/>
            <a:ext cx="647239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E32B9C2-800B-34FD-5F99-D1959E4D40B5}"/>
              </a:ext>
            </a:extLst>
          </p:cNvPr>
          <p:cNvCxnSpPr>
            <a:cxnSpLocks/>
            <a:stCxn id="7" idx="4"/>
            <a:endCxn id="17" idx="0"/>
          </p:cNvCxnSpPr>
          <p:nvPr/>
        </p:nvCxnSpPr>
        <p:spPr>
          <a:xfrm>
            <a:off x="2987178" y="3395086"/>
            <a:ext cx="633723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9A2346D-A4C2-A6D2-80FB-7777DD876145}"/>
              </a:ext>
            </a:extLst>
          </p:cNvPr>
          <p:cNvSpPr txBox="1"/>
          <p:nvPr/>
        </p:nvSpPr>
        <p:spPr>
          <a:xfrm>
            <a:off x="413094" y="5523320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= (a, d, e, a, b, c, 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567916-93E0-5490-B03B-018640341B65}"/>
              </a:ext>
            </a:extLst>
          </p:cNvPr>
          <p:cNvSpPr txBox="1"/>
          <p:nvPr/>
        </p:nvSpPr>
        <p:spPr>
          <a:xfrm>
            <a:off x="413094" y="5954081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C' = (b, d, c, e, b)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140EE-E311-B64D-BC1E-F01A64AB3668}"/>
              </a:ext>
            </a:extLst>
          </p:cNvPr>
          <p:cNvSpPr txBox="1"/>
          <p:nvPr/>
        </p:nvSpPr>
        <p:spPr>
          <a:xfrm>
            <a:off x="2856785" y="6383998"/>
            <a:ext cx="3398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= (a, d, e, a, b, d, c, e, b, c, a)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A4CEDC-ABD7-C551-E416-7B7300810E33}"/>
              </a:ext>
            </a:extLst>
          </p:cNvPr>
          <p:cNvCxnSpPr>
            <a:cxnSpLocks/>
          </p:cNvCxnSpPr>
          <p:nvPr/>
        </p:nvCxnSpPr>
        <p:spPr>
          <a:xfrm>
            <a:off x="2670947" y="5892652"/>
            <a:ext cx="223298" cy="656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61379E2-7C83-C3EB-39D3-34C87DF6DFA9}"/>
              </a:ext>
            </a:extLst>
          </p:cNvPr>
          <p:cNvCxnSpPr>
            <a:cxnSpLocks/>
          </p:cNvCxnSpPr>
          <p:nvPr/>
        </p:nvCxnSpPr>
        <p:spPr>
          <a:xfrm>
            <a:off x="2266310" y="6261984"/>
            <a:ext cx="404637" cy="355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886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DB9AC73-2AD1-7ED3-07B6-5BB60DF9DF95}"/>
              </a:ext>
            </a:extLst>
          </p:cNvPr>
          <p:cNvSpPr/>
          <p:nvPr/>
        </p:nvSpPr>
        <p:spPr>
          <a:xfrm>
            <a:off x="1586239" y="3363847"/>
            <a:ext cx="2517289" cy="2396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E3DA2-AD88-676C-349B-B34D694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an Euler Circuit in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6BED-BB8E-4DEE-EF10-67F0B1F0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1666719"/>
            <a:ext cx="5315782" cy="459755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a Euler Circuit by tracing the algorithm in on the following graph: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/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/>
                  <a:t>Prerequisites: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Is the graph connected?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Do all vertices have an even degree?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Find any circuit in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and call 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Procedure: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Remove all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from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. Remove any isolated vertices and call the new graph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vertex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that is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circuit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that begins and ends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. Call this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Combine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 Start with any vertex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until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reached. Then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and the rest of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 Call this new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for the next iteration.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Repeat until all edges are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  <a:blipFill>
                <a:blip r:embed="rId3"/>
                <a:stretch>
                  <a:fillRect l="-752" t="-479" r="-9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50787A55-33B1-B4D8-4B47-8EF96C6825BC}"/>
              </a:ext>
            </a:extLst>
          </p:cNvPr>
          <p:cNvSpPr/>
          <p:nvPr/>
        </p:nvSpPr>
        <p:spPr>
          <a:xfrm>
            <a:off x="2660480" y="3447067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A492B47-DD2F-B9B5-D29F-C562997B71A2}"/>
              </a:ext>
            </a:extLst>
          </p:cNvPr>
          <p:cNvSpPr/>
          <p:nvPr/>
        </p:nvSpPr>
        <p:spPr>
          <a:xfrm>
            <a:off x="2013241" y="5403867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C29DA74-CD21-1BD0-0ECE-2AA560CE7BD3}"/>
              </a:ext>
            </a:extLst>
          </p:cNvPr>
          <p:cNvSpPr/>
          <p:nvPr/>
        </p:nvSpPr>
        <p:spPr>
          <a:xfrm>
            <a:off x="3663011" y="4247159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c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8644B8E-A5D8-AE85-4B38-0FD57A583C38}"/>
              </a:ext>
            </a:extLst>
          </p:cNvPr>
          <p:cNvSpPr/>
          <p:nvPr/>
        </p:nvSpPr>
        <p:spPr>
          <a:xfrm>
            <a:off x="1644433" y="4256294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b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F1F5443-D260-B317-91E9-C17CB6BF06B5}"/>
              </a:ext>
            </a:extLst>
          </p:cNvPr>
          <p:cNvCxnSpPr>
            <a:cxnSpLocks/>
            <a:stCxn id="10" idx="6"/>
            <a:endCxn id="9" idx="2"/>
          </p:cNvCxnSpPr>
          <p:nvPr/>
        </p:nvCxnSpPr>
        <p:spPr>
          <a:xfrm flipV="1">
            <a:off x="2013241" y="4425467"/>
            <a:ext cx="1649770" cy="913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9FD3B2A-CF99-5D4F-C31E-07098BE50738}"/>
              </a:ext>
            </a:extLst>
          </p:cNvPr>
          <p:cNvCxnSpPr>
            <a:cxnSpLocks/>
            <a:stCxn id="7" idx="5"/>
            <a:endCxn id="9" idx="1"/>
          </p:cNvCxnSpPr>
          <p:nvPr/>
        </p:nvCxnSpPr>
        <p:spPr>
          <a:xfrm>
            <a:off x="2975277" y="3751457"/>
            <a:ext cx="741745" cy="547927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24AE6D-61CB-1630-4FDE-A0B692847732}"/>
              </a:ext>
            </a:extLst>
          </p:cNvPr>
          <p:cNvCxnSpPr>
            <a:cxnSpLocks/>
            <a:stCxn id="7" idx="3"/>
            <a:endCxn id="10" idx="7"/>
          </p:cNvCxnSpPr>
          <p:nvPr/>
        </p:nvCxnSpPr>
        <p:spPr>
          <a:xfrm flipH="1">
            <a:off x="1959230" y="3751457"/>
            <a:ext cx="755261" cy="557062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6A51081-8E66-F170-3BFA-83A2200CFEF4}"/>
              </a:ext>
            </a:extLst>
          </p:cNvPr>
          <p:cNvSpPr/>
          <p:nvPr/>
        </p:nvSpPr>
        <p:spPr>
          <a:xfrm>
            <a:off x="3294203" y="5403867"/>
            <a:ext cx="368808" cy="356615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A69D788-D7E3-D65B-1342-C51606E85440}"/>
              </a:ext>
            </a:extLst>
          </p:cNvPr>
          <p:cNvCxnSpPr>
            <a:cxnSpLocks/>
            <a:stCxn id="10" idx="4"/>
            <a:endCxn id="8" idx="1"/>
          </p:cNvCxnSpPr>
          <p:nvPr/>
        </p:nvCxnSpPr>
        <p:spPr>
          <a:xfrm>
            <a:off x="1828837" y="4612909"/>
            <a:ext cx="238415" cy="843183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ED38A6-B309-653D-9241-7ED81C0118CA}"/>
              </a:ext>
            </a:extLst>
          </p:cNvPr>
          <p:cNvCxnSpPr>
            <a:cxnSpLocks/>
            <a:stCxn id="9" idx="3"/>
            <a:endCxn id="8" idx="7"/>
          </p:cNvCxnSpPr>
          <p:nvPr/>
        </p:nvCxnSpPr>
        <p:spPr>
          <a:xfrm flipH="1">
            <a:off x="2328038" y="4551549"/>
            <a:ext cx="1388984" cy="904543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858ED0A-3EE7-2866-CF35-AF7A14D819A5}"/>
              </a:ext>
            </a:extLst>
          </p:cNvPr>
          <p:cNvCxnSpPr>
            <a:cxnSpLocks/>
            <a:stCxn id="10" idx="5"/>
            <a:endCxn id="17" idx="1"/>
          </p:cNvCxnSpPr>
          <p:nvPr/>
        </p:nvCxnSpPr>
        <p:spPr>
          <a:xfrm>
            <a:off x="1959230" y="4560684"/>
            <a:ext cx="1388984" cy="895408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73BD70B-84CD-FA8E-9906-1371DE7C7264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2382049" y="5582175"/>
            <a:ext cx="912154" cy="0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413D6C1-5C27-99EB-4E59-CF3EC5A03F2F}"/>
              </a:ext>
            </a:extLst>
          </p:cNvPr>
          <p:cNvCxnSpPr>
            <a:cxnSpLocks/>
            <a:stCxn id="9" idx="4"/>
            <a:endCxn id="17" idx="7"/>
          </p:cNvCxnSpPr>
          <p:nvPr/>
        </p:nvCxnSpPr>
        <p:spPr>
          <a:xfrm flipH="1">
            <a:off x="3609000" y="4603774"/>
            <a:ext cx="238415" cy="852318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9E22E1B-04CC-8BBC-DF4C-EC2C704AD199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 flipH="1">
            <a:off x="2197645" y="3803682"/>
            <a:ext cx="647239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E32B9C2-800B-34FD-5F99-D1959E4D40B5}"/>
              </a:ext>
            </a:extLst>
          </p:cNvPr>
          <p:cNvCxnSpPr>
            <a:cxnSpLocks/>
            <a:stCxn id="7" idx="4"/>
            <a:endCxn id="17" idx="0"/>
          </p:cNvCxnSpPr>
          <p:nvPr/>
        </p:nvCxnSpPr>
        <p:spPr>
          <a:xfrm>
            <a:off x="2844884" y="3803682"/>
            <a:ext cx="633723" cy="160018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9C4CF54-74DE-0EC1-941D-A5ABB0B0D9AD}"/>
              </a:ext>
            </a:extLst>
          </p:cNvPr>
          <p:cNvSpPr txBox="1"/>
          <p:nvPr/>
        </p:nvSpPr>
        <p:spPr>
          <a:xfrm>
            <a:off x="1138783" y="6251558"/>
            <a:ext cx="3398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= (a, d, e, a, b, d, c, e, b, c, a)</a:t>
            </a:r>
          </a:p>
        </p:txBody>
      </p:sp>
    </p:spTree>
    <p:extLst>
      <p:ext uri="{BB962C8B-B14F-4D97-AF65-F5344CB8AC3E}">
        <p14:creationId xmlns:p14="http://schemas.microsoft.com/office/powerpoint/2010/main" val="2647399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2AF46-9CBA-7351-7246-C628FAE33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954124" cy="1325563"/>
          </a:xfrm>
        </p:spPr>
        <p:txBody>
          <a:bodyPr/>
          <a:lstStyle/>
          <a:p>
            <a:r>
              <a:rPr lang="en-US" dirty="0"/>
              <a:t>Additional 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24611-2C7B-971D-D075-09F37321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5412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With a partner, do</a:t>
            </a:r>
          </a:p>
          <a:p>
            <a:pPr marL="0" indent="0">
              <a:buNone/>
            </a:pPr>
            <a:r>
              <a:rPr lang="en-US" dirty="0"/>
              <a:t>13.6.1 a, b, 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EA239D-6BC5-9CB7-1407-76D05522F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2324" y="0"/>
            <a:ext cx="73996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431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FFE14-7710-B3DE-5DBC-ED7373423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Hamiltonian Cycles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D2F837-0FF1-8D5D-71BB-82E36273CC8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6521970" cy="4351338"/>
              </a:xfrm>
            </p:spPr>
            <p:txBody>
              <a:bodyPr>
                <a:normAutofit fontScale="70000" lnSpcReduction="20000"/>
              </a:bodyPr>
              <a:lstStyle/>
              <a:p>
                <a:r>
                  <a:rPr lang="en-US" dirty="0"/>
                  <a:t>A Hamiltonian cycle is a cycle that includes </a:t>
                </a:r>
                <a:r>
                  <a:rPr lang="en-US" b="1" u="sng" dirty="0"/>
                  <a:t>every</a:t>
                </a:r>
                <a:r>
                  <a:rPr lang="en-US" dirty="0"/>
                  <a:t> </a:t>
                </a:r>
                <a:r>
                  <a:rPr lang="en-US" b="1" dirty="0"/>
                  <a:t>vertex</a:t>
                </a:r>
                <a:r>
                  <a:rPr lang="en-US" dirty="0"/>
                  <a:t> in the graph (but not necessarily every edge).</a:t>
                </a:r>
              </a:p>
              <a:p>
                <a:r>
                  <a:rPr lang="en-US" dirty="0"/>
                  <a:t>A Hamiltonian path is a path that contains </a:t>
                </a:r>
                <a:r>
                  <a:rPr lang="en-US" b="1" dirty="0"/>
                  <a:t>every vertex in the graph</a:t>
                </a:r>
                <a:r>
                  <a:rPr lang="en-US" dirty="0"/>
                  <a:t>.</a:t>
                </a:r>
              </a:p>
              <a:p>
                <a:r>
                  <a:rPr lang="en-US" dirty="0"/>
                  <a:t>Hard to find efficiently. Brute force is the only known approach.</a:t>
                </a:r>
              </a:p>
              <a:p>
                <a:endParaRPr lang="en-US" dirty="0"/>
              </a:p>
              <a:p>
                <a:r>
                  <a:rPr lang="en-US" dirty="0"/>
                  <a:t>How would we find a Hamiltonian Path using brute force?</a:t>
                </a:r>
              </a:p>
              <a:p>
                <a:pPr marL="617220" lvl="1" indent="-342900"/>
                <a:r>
                  <a:rPr lang="en-US" dirty="0"/>
                  <a:t>List every permutation of the orderings of the vertices and check each one to see whether it is a path. </a:t>
                </a:r>
              </a:p>
              <a:p>
                <a:pPr marL="617220" lvl="1" indent="-342900"/>
                <a:endParaRPr lang="en-US" dirty="0"/>
              </a:p>
              <a:p>
                <a:r>
                  <a:rPr lang="en-US" dirty="0"/>
                  <a:t>We can sometimes prove a graph does or does not have a Hamiltonian cycle.</a:t>
                </a:r>
              </a:p>
              <a:p>
                <a:pPr lvl="1"/>
                <a:r>
                  <a:rPr lang="en-US" dirty="0"/>
                  <a:t>Any graph containing a node with degree 1 does not have a Hamiltonian cycle.</a:t>
                </a:r>
              </a:p>
              <a:p>
                <a:pPr lvl="1"/>
                <a:r>
                  <a:rPr lang="en-US" dirty="0"/>
                  <a:t>Any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graph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/>
                  <a:t> or above does have a Hamiltonian cycle.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D2F837-0FF1-8D5D-71BB-82E36273CC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6521970" cy="4351338"/>
              </a:xfrm>
              <a:blipFill>
                <a:blip r:embed="rId2"/>
                <a:stretch>
                  <a:fillRect l="-973" t="-2616" r="-5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5F040724-58BA-74F1-9BCA-71A4F0DD497D}"/>
              </a:ext>
            </a:extLst>
          </p:cNvPr>
          <p:cNvSpPr txBox="1"/>
          <p:nvPr/>
        </p:nvSpPr>
        <p:spPr>
          <a:xfrm>
            <a:off x="8949955" y="171401"/>
            <a:ext cx="2953512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cycle</a:t>
            </a:r>
            <a:r>
              <a:rPr lang="en-US" dirty="0"/>
              <a:t> has no repeated edges </a:t>
            </a:r>
            <a:r>
              <a:rPr lang="en-US" b="1" dirty="0"/>
              <a:t>or</a:t>
            </a:r>
            <a:r>
              <a:rPr lang="en-US" dirty="0"/>
              <a:t> vertices.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27D7D9-9103-AA9C-13C3-987E6A0F9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740" y="1884412"/>
            <a:ext cx="498426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29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C1D19-5823-8209-D64D-38B4FDD77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Hamiltonian Cycles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F270B-FB51-2B69-1FC2-45215491B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02639" cy="4351338"/>
          </a:xfrm>
        </p:spPr>
        <p:txBody>
          <a:bodyPr>
            <a:normAutofit/>
          </a:bodyPr>
          <a:lstStyle/>
          <a:p>
            <a:r>
              <a:rPr lang="en-US" dirty="0"/>
              <a:t>What are some situations in which this would be useful?</a:t>
            </a:r>
          </a:p>
          <a:p>
            <a:pPr lvl="1"/>
            <a:r>
              <a:rPr lang="en-US" dirty="0"/>
              <a:t>UPS delivery. Stops are the vertices and edges are the roads</a:t>
            </a:r>
            <a:br>
              <a:rPr lang="en-US" dirty="0"/>
            </a:br>
            <a:r>
              <a:rPr lang="en-US" dirty="0"/>
              <a:t>(Don't need to visit every edge, but we do need to visit every vertex)</a:t>
            </a:r>
          </a:p>
          <a:p>
            <a:pPr lvl="1"/>
            <a:r>
              <a:rPr lang="en-US" dirty="0"/>
              <a:t>Traveling Salesman. The salesman wants to visit every city and get back home.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FB0513-7CE4-8A92-0239-6B3BA173A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1366" y="2677934"/>
            <a:ext cx="3060700" cy="2552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126224-393C-5002-2DD0-54D197FF6B8D}"/>
              </a:ext>
            </a:extLst>
          </p:cNvPr>
          <p:cNvSpPr txBox="1"/>
          <p:nvPr/>
        </p:nvSpPr>
        <p:spPr>
          <a:xfrm>
            <a:off x="7170124" y="1352371"/>
            <a:ext cx="51016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Hamiltonian cycles are named after William Rowan Hamilton who invented a game in 1857 to find a Hamiltonian cycle in the dodecahedral graph shown below. </a:t>
            </a:r>
          </a:p>
        </p:txBody>
      </p:sp>
    </p:spTree>
    <p:extLst>
      <p:ext uri="{BB962C8B-B14F-4D97-AF65-F5344CB8AC3E}">
        <p14:creationId xmlns:p14="http://schemas.microsoft.com/office/powerpoint/2010/main" val="2310187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BB48E-438C-4CED-8271-C995FCF50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terminology</a:t>
            </a: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A19B67CB-F874-4480-8203-6AAAE9B4DE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2866199"/>
              </p:ext>
            </p:extLst>
          </p:nvPr>
        </p:nvGraphicFramePr>
        <p:xfrm>
          <a:off x="645130" y="1578544"/>
          <a:ext cx="3269645" cy="4669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EE2750EF-4D6C-4CEE-8A53-94E2B2C2E7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2158" y="3429000"/>
            <a:ext cx="3467584" cy="29333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769276-FFBC-4D9C-AAF6-9D2CFBE00E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72158" y="0"/>
            <a:ext cx="3467584" cy="3019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80E3BA-4207-4349-926C-7455DF661E98}"/>
              </a:ext>
            </a:extLst>
          </p:cNvPr>
          <p:cNvSpPr txBox="1"/>
          <p:nvPr/>
        </p:nvSpPr>
        <p:spPr>
          <a:xfrm>
            <a:off x="0" y="6620361"/>
            <a:ext cx="534954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Hunter, David J. </a:t>
            </a:r>
            <a:r>
              <a:rPr lang="en-US" sz="900" i="1" dirty="0"/>
              <a:t>Essentials of Discrete Mathematics, 3rd Edition</a:t>
            </a:r>
            <a:r>
              <a:rPr lang="en-US" sz="900" dirty="0"/>
              <a:t>. Jones &amp; Bartlett Learning 2017</a:t>
            </a:r>
          </a:p>
        </p:txBody>
      </p:sp>
    </p:spTree>
    <p:extLst>
      <p:ext uri="{BB962C8B-B14F-4D97-AF65-F5344CB8AC3E}">
        <p14:creationId xmlns:p14="http://schemas.microsoft.com/office/powerpoint/2010/main" val="9904300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9AD-A83F-9F00-E20B-2298A301B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2EA82-5CB2-FA60-ABA2-AA118CE07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With a partner: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 additional exercise 13.7.1 and 13.7.2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0208D7-F5F2-E3CC-7AF6-FC6472AD6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886"/>
            <a:ext cx="6096000" cy="28054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BAC142-4A68-3709-5C27-75E3BAF26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824" y="2485776"/>
            <a:ext cx="33110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569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Bipartite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Bipartite Graph</a:t>
            </a:r>
          </a:p>
        </p:txBody>
      </p:sp>
      <p:sp>
        <p:nvSpPr>
          <p:cNvPr id="1521" name="The graph consists of two sub-graphs. Each element of each subgraph has adjacent nodes ONLY in the other sub-graph.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The graph consists of two sub-graphs. Each element of each subgraph has adjacent nodes ONLY in the other sub-graph</a:t>
            </a:r>
          </a:p>
        </p:txBody>
      </p:sp>
      <p:pic>
        <p:nvPicPr>
          <p:cNvPr id="1522" name="Image" descr="Image"/>
          <p:cNvPicPr>
            <a:picLocks noChangeAspect="1"/>
          </p:cNvPicPr>
          <p:nvPr/>
        </p:nvPicPr>
        <p:blipFill>
          <a:blip r:embed="rId2"/>
          <a:srcRect l="9365" t="3265" r="9365" b="7204"/>
          <a:stretch>
            <a:fillRect/>
          </a:stretch>
        </p:blipFill>
        <p:spPr>
          <a:xfrm>
            <a:off x="1092398" y="2890960"/>
            <a:ext cx="3893320" cy="24125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3" name="Image" descr="Image"/>
          <p:cNvPicPr>
            <a:picLocks noChangeAspect="1"/>
          </p:cNvPicPr>
          <p:nvPr/>
        </p:nvPicPr>
        <p:blipFill>
          <a:blip r:embed="rId3"/>
          <a:srcRect t="4667"/>
          <a:stretch>
            <a:fillRect/>
          </a:stretch>
        </p:blipFill>
        <p:spPr>
          <a:xfrm>
            <a:off x="5799420" y="2890960"/>
            <a:ext cx="5747450" cy="254781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432575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9D3F6-966A-4E41-83D9-BFBBD7C4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B872D-2ADA-46C7-98F1-360EB5992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divided into two sets of vertices such that none of the vertices in either set are connected by an edge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12F2FE-8FC7-4AAE-A3B3-311658F03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7" y="4251759"/>
            <a:ext cx="2572109" cy="101931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68EBA7-4B87-429F-A0F4-C38C0DEC40B7}"/>
              </a:ext>
            </a:extLst>
          </p:cNvPr>
          <p:cNvCxnSpPr>
            <a:cxnSpLocks/>
          </p:cNvCxnSpPr>
          <p:nvPr/>
        </p:nvCxnSpPr>
        <p:spPr>
          <a:xfrm>
            <a:off x="760467" y="4735291"/>
            <a:ext cx="257210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C418209E-DD3B-42EC-83F1-A9F306CAA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67" y="5566753"/>
            <a:ext cx="4919757" cy="1019315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002CCCC-4C58-4ECD-85FE-AA90068D65E7}"/>
              </a:ext>
            </a:extLst>
          </p:cNvPr>
          <p:cNvCxnSpPr>
            <a:cxnSpLocks/>
          </p:cNvCxnSpPr>
          <p:nvPr/>
        </p:nvCxnSpPr>
        <p:spPr>
          <a:xfrm>
            <a:off x="760467" y="6067702"/>
            <a:ext cx="491975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217D537-7989-4C2D-9FF2-BED51B9ABF58}"/>
              </a:ext>
            </a:extLst>
          </p:cNvPr>
          <p:cNvSpPr txBox="1"/>
          <p:nvPr/>
        </p:nvSpPr>
        <p:spPr>
          <a:xfrm>
            <a:off x="645130" y="3765563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Bipartite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92CC396-45E7-41E4-B149-982B3931FF83}"/>
              </a:ext>
            </a:extLst>
          </p:cNvPr>
          <p:cNvSpPr txBox="1"/>
          <p:nvPr/>
        </p:nvSpPr>
        <p:spPr>
          <a:xfrm>
            <a:off x="7058993" y="3765563"/>
            <a:ext cx="1566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Bipartite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1F1F7BA-5E05-4CAA-A45B-4BA75E4CE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8993" y="4160163"/>
            <a:ext cx="1457528" cy="104789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68C5BD6-FD96-4FF2-85FE-E7FC121CE9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7825" y="4251759"/>
            <a:ext cx="1676634" cy="1771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A66862-6E99-63D8-FEE3-4232A679E2D7}"/>
              </a:ext>
            </a:extLst>
          </p:cNvPr>
          <p:cNvSpPr txBox="1"/>
          <p:nvPr/>
        </p:nvSpPr>
        <p:spPr>
          <a:xfrm>
            <a:off x="7712015" y="230188"/>
            <a:ext cx="34414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Examples of Bipartite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Cycle Graphs with even vertices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Planar Graphs w/even 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9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57ED3-58AB-4A63-F2FA-583BD8559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3C3E-19D6-7236-8605-16EBBA7F5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60439-3283-7587-CECA-FB61B2FCC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used to model applications that involve matching elements of one set to elements of another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</a:t>
            </a: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0A629321-DB16-8038-CFCE-7414404A72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05" t="25913" r="3205" b="4759"/>
          <a:stretch>
            <a:fillRect/>
          </a:stretch>
        </p:blipFill>
        <p:spPr>
          <a:xfrm>
            <a:off x="743473" y="3913472"/>
            <a:ext cx="4133327" cy="276283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35AD7E-7854-3B99-2D46-A16C1B74C9A0}"/>
              </a:ext>
            </a:extLst>
          </p:cNvPr>
          <p:cNvSpPr txBox="1"/>
          <p:nvPr/>
        </p:nvSpPr>
        <p:spPr>
          <a:xfrm>
            <a:off x="5534025" y="3344672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Customers and Products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5B76B9-BF08-3912-BD41-98F3BD4913BF}"/>
              </a:ext>
            </a:extLst>
          </p:cNvPr>
          <p:cNvSpPr txBox="1"/>
          <p:nvPr/>
        </p:nvSpPr>
        <p:spPr>
          <a:xfrm>
            <a:off x="5534024" y="3913472"/>
            <a:ext cx="3525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Employees to job assignments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8B2445-B03A-00BC-25F1-001839BBD49F}"/>
              </a:ext>
            </a:extLst>
          </p:cNvPr>
          <p:cNvSpPr txBox="1"/>
          <p:nvPr/>
        </p:nvSpPr>
        <p:spPr>
          <a:xfrm>
            <a:off x="5534024" y="4512136"/>
            <a:ext cx="2268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Students to classes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665D7F-7B63-A1CA-43FD-A17ED102B05D}"/>
              </a:ext>
            </a:extLst>
          </p:cNvPr>
          <p:cNvSpPr txBox="1"/>
          <p:nvPr/>
        </p:nvSpPr>
        <p:spPr>
          <a:xfrm>
            <a:off x="5534024" y="5080936"/>
            <a:ext cx="5652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Marriages between men and women in a village</a:t>
            </a:r>
          </a:p>
        </p:txBody>
      </p:sp>
    </p:spTree>
    <p:extLst>
      <p:ext uri="{BB962C8B-B14F-4D97-AF65-F5344CB8AC3E}">
        <p14:creationId xmlns:p14="http://schemas.microsoft.com/office/powerpoint/2010/main" val="1003782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  <p:bldP spid="18" grpId="0"/>
      <p:bldP spid="1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DD31C-F1A4-4890-92C8-6E8D999F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Planar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998B0-7A4D-486F-908F-42C4BCCEE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8889395" cy="4669856"/>
          </a:xfrm>
        </p:spPr>
        <p:txBody>
          <a:bodyPr/>
          <a:lstStyle/>
          <a:p>
            <a:r>
              <a:rPr lang="en-US" dirty="0"/>
              <a:t>A graph that can be drawn without lines crossing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81E93C-5680-4083-97C3-15706DDFB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986" y="2490656"/>
            <a:ext cx="4134427" cy="18766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94FD39-21ED-4756-9B21-52CB03CBC6C5}"/>
              </a:ext>
            </a:extLst>
          </p:cNvPr>
          <p:cNvSpPr txBox="1"/>
          <p:nvPr/>
        </p:nvSpPr>
        <p:spPr>
          <a:xfrm>
            <a:off x="1152525" y="4413684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Planar?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B37E77-EAC8-47F7-8E84-18C9435D8841}"/>
              </a:ext>
            </a:extLst>
          </p:cNvPr>
          <p:cNvSpPr txBox="1"/>
          <p:nvPr/>
        </p:nvSpPr>
        <p:spPr>
          <a:xfrm>
            <a:off x="3838575" y="4413684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Planar?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3BF357-2E92-4A62-81B5-69884BA14AE2}"/>
              </a:ext>
            </a:extLst>
          </p:cNvPr>
          <p:cNvSpPr txBox="1"/>
          <p:nvPr/>
        </p:nvSpPr>
        <p:spPr>
          <a:xfrm>
            <a:off x="1117613" y="5146376"/>
            <a:ext cx="6147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 these are the same graph, just drawn differently</a:t>
            </a:r>
          </a:p>
        </p:txBody>
      </p:sp>
    </p:spTree>
    <p:extLst>
      <p:ext uri="{BB962C8B-B14F-4D97-AF65-F5344CB8AC3E}">
        <p14:creationId xmlns:p14="http://schemas.microsoft.com/office/powerpoint/2010/main" val="42202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DD31C-F1A4-4890-92C8-6E8D999F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Planar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998B0-7A4D-486F-908F-42C4BCCEE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8889395" cy="466985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r>
              <a:rPr lang="en-US" dirty="0"/>
              <a:t>Is it possible to connect three houses to three utilities (e.g., electricity, fiber, gas) without the lines crossing?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ED20CE-6A02-4EE1-8535-F13622EF2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30" y="3023998"/>
            <a:ext cx="4229690" cy="27150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3846F0C-4A94-4DD0-9FBE-06B966107FC5}"/>
                  </a:ext>
                </a:extLst>
              </p:cNvPr>
              <p:cNvSpPr txBox="1"/>
              <p:nvPr/>
            </p:nvSpPr>
            <p:spPr>
              <a:xfrm>
                <a:off x="5762625" y="3023998"/>
                <a:ext cx="4442948" cy="3815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Can you draw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3,3</m:t>
                        </m:r>
                      </m:sub>
                    </m:sSub>
                  </m:oMath>
                </a14:m>
                <a:r>
                  <a:rPr lang="en-US" dirty="0"/>
                  <a:t> as a planar graph?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3846F0C-4A94-4DD0-9FBE-06B966107F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2625" y="3023998"/>
                <a:ext cx="4442948" cy="381515"/>
              </a:xfrm>
              <a:prstGeom prst="rect">
                <a:avLst/>
              </a:prstGeom>
              <a:blipFill>
                <a:blip r:embed="rId3"/>
                <a:stretch>
                  <a:fillRect l="-1097" t="-9524" r="-412" b="-190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D160870-585E-4357-969C-1FED47B4A23D}"/>
                  </a:ext>
                </a:extLst>
              </p:cNvPr>
              <p:cNvSpPr txBox="1"/>
              <p:nvPr/>
            </p:nvSpPr>
            <p:spPr>
              <a:xfrm>
                <a:off x="5762625" y="3722714"/>
                <a:ext cx="2573846" cy="3815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No,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3,3</m:t>
                        </m:r>
                      </m:sub>
                    </m:sSub>
                  </m:oMath>
                </a14:m>
                <a:r>
                  <a:rPr lang="en-US" dirty="0"/>
                  <a:t> is not planar.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D160870-585E-4357-969C-1FED47B4A2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2625" y="3722714"/>
                <a:ext cx="2573846" cy="381515"/>
              </a:xfrm>
              <a:prstGeom prst="rect">
                <a:avLst/>
              </a:prstGeom>
              <a:blipFill>
                <a:blip r:embed="rId4"/>
                <a:stretch>
                  <a:fillRect l="-1891" t="-11290" r="-946" b="-209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1A3FD456-6084-428D-B2D4-A2C166170FE1}"/>
              </a:ext>
            </a:extLst>
          </p:cNvPr>
          <p:cNvSpPr txBox="1"/>
          <p:nvPr/>
        </p:nvSpPr>
        <p:spPr>
          <a:xfrm>
            <a:off x="0" y="6620361"/>
            <a:ext cx="4406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Levin, Oscar. </a:t>
            </a:r>
            <a:r>
              <a:rPr lang="en-US" sz="900" i="1" dirty="0"/>
              <a:t>Discrete Mathematics, An Open Introduction, 3rd Edition</a:t>
            </a:r>
            <a:r>
              <a:rPr lang="en-US" sz="900" dirty="0"/>
              <a:t>. 2021</a:t>
            </a:r>
          </a:p>
        </p:txBody>
      </p:sp>
    </p:spTree>
    <p:extLst>
      <p:ext uri="{BB962C8B-B14F-4D97-AF65-F5344CB8AC3E}">
        <p14:creationId xmlns:p14="http://schemas.microsoft.com/office/powerpoint/2010/main" val="405920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5C1EA-A480-4C47-BA16-548866F41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Coloring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BEF01-98C4-40D8-A9B9-20BF80E75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5898545" cy="466985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Mapmakers in the fictional land of </a:t>
            </a:r>
            <a:r>
              <a:rPr lang="en-US" dirty="0" err="1"/>
              <a:t>Euleria</a:t>
            </a:r>
            <a:r>
              <a:rPr lang="en-US" dirty="0"/>
              <a:t> have drawn the borders of the various dukedoms of the land. </a:t>
            </a:r>
          </a:p>
          <a:p>
            <a:pPr marL="0" indent="0">
              <a:buNone/>
            </a:pPr>
            <a:r>
              <a:rPr lang="en-US" dirty="0"/>
              <a:t>To make the map pretty, they wish to color each region. Adjacent regions must be colored differently, but it is perfectly fine to color two distant regions with the same color. </a:t>
            </a:r>
          </a:p>
          <a:p>
            <a:pPr marL="0" indent="0">
              <a:buNone/>
            </a:pPr>
            <a:r>
              <a:rPr lang="en-US" dirty="0"/>
              <a:t>What is the fewest colors the mapmakers can use and still accomplish this task?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C84BFF-70F1-4046-8144-6B9BC9375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146" y="1724025"/>
            <a:ext cx="3876567" cy="3714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7AFF64-B655-42FD-BE7B-28D612A81733}"/>
              </a:ext>
            </a:extLst>
          </p:cNvPr>
          <p:cNvSpPr txBox="1"/>
          <p:nvPr/>
        </p:nvSpPr>
        <p:spPr>
          <a:xfrm>
            <a:off x="0" y="6620361"/>
            <a:ext cx="4406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Levin, Oscar. </a:t>
            </a:r>
            <a:r>
              <a:rPr lang="en-US" sz="900" i="1" dirty="0"/>
              <a:t>Discrete Mathematics, An Open Introduction, 3rd Edition</a:t>
            </a:r>
            <a:r>
              <a:rPr lang="en-US" sz="900" dirty="0"/>
              <a:t>. 2021</a:t>
            </a:r>
          </a:p>
        </p:txBody>
      </p:sp>
    </p:spTree>
    <p:extLst>
      <p:ext uri="{BB962C8B-B14F-4D97-AF65-F5344CB8AC3E}">
        <p14:creationId xmlns:p14="http://schemas.microsoft.com/office/powerpoint/2010/main" val="11380010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5C1EA-A480-4C47-BA16-548866F41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Coloring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BEF01-98C4-40D8-A9B9-20BF80E75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578544"/>
            <a:ext cx="5898545" cy="466985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Mapmakers in the fictional land of </a:t>
            </a:r>
            <a:r>
              <a:rPr lang="en-US" dirty="0" err="1"/>
              <a:t>Euleria</a:t>
            </a:r>
            <a:r>
              <a:rPr lang="en-US" dirty="0"/>
              <a:t> have drawn the borders of the various dukedoms of the land. </a:t>
            </a:r>
          </a:p>
          <a:p>
            <a:pPr marL="0" indent="0">
              <a:buNone/>
            </a:pPr>
            <a:r>
              <a:rPr lang="en-US" dirty="0"/>
              <a:t>To make the map pretty, they wish to color each region. Adjacent regions must be colored differently, but it is perfectly fine to color two distant regions with the same color. </a:t>
            </a:r>
          </a:p>
          <a:p>
            <a:pPr marL="0" indent="0">
              <a:buNone/>
            </a:pPr>
            <a:r>
              <a:rPr lang="en-US" dirty="0"/>
              <a:t>What is the fewest colors the mapmakers can use and still accomplish this task?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C84BFF-70F1-4046-8144-6B9BC9375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146" y="1724025"/>
            <a:ext cx="3876567" cy="3714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7AFF64-B655-42FD-BE7B-28D612A81733}"/>
              </a:ext>
            </a:extLst>
          </p:cNvPr>
          <p:cNvSpPr txBox="1"/>
          <p:nvPr/>
        </p:nvSpPr>
        <p:spPr>
          <a:xfrm>
            <a:off x="0" y="6620361"/>
            <a:ext cx="4406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Levin, Oscar. </a:t>
            </a:r>
            <a:r>
              <a:rPr lang="en-US" sz="900" i="1" dirty="0"/>
              <a:t>Discrete Mathematics, An Open Introduction, 3rd Edition</a:t>
            </a:r>
            <a:r>
              <a:rPr lang="en-US" sz="900" dirty="0"/>
              <a:t>. 2021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C7946C-BA55-2DB5-9CA8-2DFD929CF1D8}"/>
              </a:ext>
            </a:extLst>
          </p:cNvPr>
          <p:cNvSpPr txBox="1"/>
          <p:nvPr/>
        </p:nvSpPr>
        <p:spPr>
          <a:xfrm>
            <a:off x="9525515" y="210386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2761F0-173B-505A-3212-223F285B9DBE}"/>
              </a:ext>
            </a:extLst>
          </p:cNvPr>
          <p:cNvSpPr txBox="1"/>
          <p:nvPr/>
        </p:nvSpPr>
        <p:spPr>
          <a:xfrm>
            <a:off x="7963989" y="21814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DB4E01-880D-5770-8AFA-D2DDDB8FF91B}"/>
              </a:ext>
            </a:extLst>
          </p:cNvPr>
          <p:cNvSpPr txBox="1"/>
          <p:nvPr/>
        </p:nvSpPr>
        <p:spPr>
          <a:xfrm>
            <a:off x="8867210" y="253353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06325B-2C59-0A2F-C3A9-9DAC2756A9FB}"/>
              </a:ext>
            </a:extLst>
          </p:cNvPr>
          <p:cNvSpPr txBox="1"/>
          <p:nvPr/>
        </p:nvSpPr>
        <p:spPr>
          <a:xfrm>
            <a:off x="8139678" y="2902863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F1C752-BE94-5D94-5DF5-C4FE62F4055B}"/>
              </a:ext>
            </a:extLst>
          </p:cNvPr>
          <p:cNvSpPr txBox="1"/>
          <p:nvPr/>
        </p:nvSpPr>
        <p:spPr>
          <a:xfrm>
            <a:off x="7689668" y="357281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F25421-EE28-B463-51AC-F982F6BBF40E}"/>
              </a:ext>
            </a:extLst>
          </p:cNvPr>
          <p:cNvSpPr txBox="1"/>
          <p:nvPr/>
        </p:nvSpPr>
        <p:spPr>
          <a:xfrm>
            <a:off x="8630194" y="337955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1F14C6-7166-3D4A-E089-6EB84910A36C}"/>
              </a:ext>
            </a:extLst>
          </p:cNvPr>
          <p:cNvSpPr txBox="1"/>
          <p:nvPr/>
        </p:nvSpPr>
        <p:spPr>
          <a:xfrm>
            <a:off x="9783255" y="2894273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FAB0ED-95C2-4017-D760-BCD20957580C}"/>
              </a:ext>
            </a:extLst>
          </p:cNvPr>
          <p:cNvSpPr txBox="1"/>
          <p:nvPr/>
        </p:nvSpPr>
        <p:spPr>
          <a:xfrm>
            <a:off x="8923595" y="3994981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3A1123-DE47-50BB-1001-57432A1279FD}"/>
              </a:ext>
            </a:extLst>
          </p:cNvPr>
          <p:cNvSpPr txBox="1"/>
          <p:nvPr/>
        </p:nvSpPr>
        <p:spPr>
          <a:xfrm>
            <a:off x="9246271" y="4837144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C8AF31-8758-2BBB-6469-0A6CD2CDF919}"/>
              </a:ext>
            </a:extLst>
          </p:cNvPr>
          <p:cNvSpPr txBox="1"/>
          <p:nvPr/>
        </p:nvSpPr>
        <p:spPr>
          <a:xfrm>
            <a:off x="10647132" y="306164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49AF59-2360-4F4C-7E96-EF916A294201}"/>
              </a:ext>
            </a:extLst>
          </p:cNvPr>
          <p:cNvSpPr txBox="1"/>
          <p:nvPr/>
        </p:nvSpPr>
        <p:spPr>
          <a:xfrm>
            <a:off x="10169092" y="3994981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70D327-73B5-B961-9696-D74CE611E0EA}"/>
              </a:ext>
            </a:extLst>
          </p:cNvPr>
          <p:cNvSpPr txBox="1"/>
          <p:nvPr/>
        </p:nvSpPr>
        <p:spPr>
          <a:xfrm>
            <a:off x="10647131" y="417976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0A85B2-4D24-7D0A-AFAD-9A7C3C2689CC}"/>
              </a:ext>
            </a:extLst>
          </p:cNvPr>
          <p:cNvSpPr txBox="1"/>
          <p:nvPr/>
        </p:nvSpPr>
        <p:spPr>
          <a:xfrm>
            <a:off x="10147457" y="483726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7330395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F8C9FEB-28F8-CF11-0415-83FD03D6A738}"/>
              </a:ext>
            </a:extLst>
          </p:cNvPr>
          <p:cNvGrpSpPr/>
          <p:nvPr/>
        </p:nvGrpSpPr>
        <p:grpSpPr>
          <a:xfrm>
            <a:off x="6085770" y="1821843"/>
            <a:ext cx="3876567" cy="3714750"/>
            <a:chOff x="7412146" y="1724025"/>
            <a:chExt cx="3876567" cy="3714750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F5846998-0BA6-AA07-786B-557E2BD29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12146" y="1724025"/>
              <a:ext cx="3876567" cy="371475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07D9F6E-13F3-87D1-A882-C7FC7A371752}"/>
                </a:ext>
              </a:extLst>
            </p:cNvPr>
            <p:cNvSpPr txBox="1"/>
            <p:nvPr/>
          </p:nvSpPr>
          <p:spPr>
            <a:xfrm>
              <a:off x="9525515" y="2103860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05C1FC7-5E4B-CBDE-FEA0-03532A93C8CA}"/>
                </a:ext>
              </a:extLst>
            </p:cNvPr>
            <p:cNvSpPr txBox="1"/>
            <p:nvPr/>
          </p:nvSpPr>
          <p:spPr>
            <a:xfrm>
              <a:off x="7963989" y="2181497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AD3CED9-E80F-00A2-F2DA-E409952AD881}"/>
                </a:ext>
              </a:extLst>
            </p:cNvPr>
            <p:cNvSpPr txBox="1"/>
            <p:nvPr/>
          </p:nvSpPr>
          <p:spPr>
            <a:xfrm>
              <a:off x="8867210" y="2533531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1BF1DF6-E2AC-B7DA-1438-865EC6B3DC2F}"/>
                </a:ext>
              </a:extLst>
            </p:cNvPr>
            <p:cNvSpPr txBox="1"/>
            <p:nvPr/>
          </p:nvSpPr>
          <p:spPr>
            <a:xfrm>
              <a:off x="8139678" y="2902863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EC16013-532B-25EA-77F1-CD31EEDC3771}"/>
                </a:ext>
              </a:extLst>
            </p:cNvPr>
            <p:cNvSpPr txBox="1"/>
            <p:nvPr/>
          </p:nvSpPr>
          <p:spPr>
            <a:xfrm>
              <a:off x="7689668" y="3572810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7EEAD4F-2F0E-3B01-D64E-F1E439227772}"/>
                </a:ext>
              </a:extLst>
            </p:cNvPr>
            <p:cNvSpPr txBox="1"/>
            <p:nvPr/>
          </p:nvSpPr>
          <p:spPr>
            <a:xfrm>
              <a:off x="8630194" y="3379554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D45E1AF-CF04-1384-8236-670A9FA95230}"/>
                </a:ext>
              </a:extLst>
            </p:cNvPr>
            <p:cNvSpPr txBox="1"/>
            <p:nvPr/>
          </p:nvSpPr>
          <p:spPr>
            <a:xfrm>
              <a:off x="9783255" y="2894273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9A77B43-A52B-B724-CCB4-BE5C4378F10F}"/>
                </a:ext>
              </a:extLst>
            </p:cNvPr>
            <p:cNvSpPr txBox="1"/>
            <p:nvPr/>
          </p:nvSpPr>
          <p:spPr>
            <a:xfrm>
              <a:off x="8923595" y="3994981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63C2FA1-BF86-4803-4BFB-A129707AC94B}"/>
                </a:ext>
              </a:extLst>
            </p:cNvPr>
            <p:cNvSpPr txBox="1"/>
            <p:nvPr/>
          </p:nvSpPr>
          <p:spPr>
            <a:xfrm>
              <a:off x="9246271" y="4837144"/>
              <a:ext cx="279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4702E03-DE34-6035-E8B2-9DE254EF2FFF}"/>
                </a:ext>
              </a:extLst>
            </p:cNvPr>
            <p:cNvSpPr txBox="1"/>
            <p:nvPr/>
          </p:nvSpPr>
          <p:spPr>
            <a:xfrm>
              <a:off x="10647132" y="306164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3650A0C-6E4C-0578-A219-3226D3D02756}"/>
                </a:ext>
              </a:extLst>
            </p:cNvPr>
            <p:cNvSpPr txBox="1"/>
            <p:nvPr/>
          </p:nvSpPr>
          <p:spPr>
            <a:xfrm>
              <a:off x="10169092" y="3994981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BB7D3F6-B8CE-EAC4-3ED7-51A3EA7ACCF7}"/>
                </a:ext>
              </a:extLst>
            </p:cNvPr>
            <p:cNvSpPr txBox="1"/>
            <p:nvPr/>
          </p:nvSpPr>
          <p:spPr>
            <a:xfrm>
              <a:off x="10647131" y="4179766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DE14274-0CBF-5343-226C-51832864EEF1}"/>
                </a:ext>
              </a:extLst>
            </p:cNvPr>
            <p:cNvSpPr txBox="1"/>
            <p:nvPr/>
          </p:nvSpPr>
          <p:spPr>
            <a:xfrm>
              <a:off x="10147457" y="4837263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4A5C1EA-A480-4C47-BA16-548866F41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Coloring Graphs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7AFF64-B655-42FD-BE7B-28D612A81733}"/>
              </a:ext>
            </a:extLst>
          </p:cNvPr>
          <p:cNvSpPr txBox="1"/>
          <p:nvPr/>
        </p:nvSpPr>
        <p:spPr>
          <a:xfrm>
            <a:off x="0" y="6620361"/>
            <a:ext cx="4406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Levin, Oscar. </a:t>
            </a:r>
            <a:r>
              <a:rPr lang="en-US" sz="900" i="1" dirty="0"/>
              <a:t>Discrete Mathematics, An Open Introduction, 3rd Edition</a:t>
            </a:r>
            <a:r>
              <a:rPr lang="en-US" sz="900" dirty="0"/>
              <a:t>. 2021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EBB7E90-507E-0CDD-92FD-21B021F68FE7}"/>
              </a:ext>
            </a:extLst>
          </p:cNvPr>
          <p:cNvGrpSpPr/>
          <p:nvPr/>
        </p:nvGrpSpPr>
        <p:grpSpPr>
          <a:xfrm>
            <a:off x="461737" y="1829791"/>
            <a:ext cx="3876567" cy="3714750"/>
            <a:chOff x="7412146" y="1724025"/>
            <a:chExt cx="3876567" cy="37147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9C84BFF-70F1-4046-8144-6B9BC9375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12146" y="1724025"/>
              <a:ext cx="3876567" cy="371475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C7946C-BA55-2DB5-9CA8-2DFD929CF1D8}"/>
                </a:ext>
              </a:extLst>
            </p:cNvPr>
            <p:cNvSpPr txBox="1"/>
            <p:nvPr/>
          </p:nvSpPr>
          <p:spPr>
            <a:xfrm>
              <a:off x="9525515" y="2103860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2761F0-173B-505A-3212-223F285B9DBE}"/>
                </a:ext>
              </a:extLst>
            </p:cNvPr>
            <p:cNvSpPr txBox="1"/>
            <p:nvPr/>
          </p:nvSpPr>
          <p:spPr>
            <a:xfrm>
              <a:off x="7963989" y="2181497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6DB4E01-880D-5770-8AFA-D2DDDB8FF91B}"/>
                </a:ext>
              </a:extLst>
            </p:cNvPr>
            <p:cNvSpPr txBox="1"/>
            <p:nvPr/>
          </p:nvSpPr>
          <p:spPr>
            <a:xfrm>
              <a:off x="8867210" y="2533531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06325B-2C59-0A2F-C3A9-9DAC2756A9FB}"/>
                </a:ext>
              </a:extLst>
            </p:cNvPr>
            <p:cNvSpPr txBox="1"/>
            <p:nvPr/>
          </p:nvSpPr>
          <p:spPr>
            <a:xfrm>
              <a:off x="8139678" y="2902863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BF1C752-BE94-5D94-5DF5-C4FE62F4055B}"/>
                </a:ext>
              </a:extLst>
            </p:cNvPr>
            <p:cNvSpPr txBox="1"/>
            <p:nvPr/>
          </p:nvSpPr>
          <p:spPr>
            <a:xfrm>
              <a:off x="7689668" y="3572810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4F25421-EE28-B463-51AC-F982F6BBF40E}"/>
                </a:ext>
              </a:extLst>
            </p:cNvPr>
            <p:cNvSpPr txBox="1"/>
            <p:nvPr/>
          </p:nvSpPr>
          <p:spPr>
            <a:xfrm>
              <a:off x="8630194" y="3379554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C1F14C6-7166-3D4A-E089-6EB84910A36C}"/>
                </a:ext>
              </a:extLst>
            </p:cNvPr>
            <p:cNvSpPr txBox="1"/>
            <p:nvPr/>
          </p:nvSpPr>
          <p:spPr>
            <a:xfrm>
              <a:off x="9783255" y="2894273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AB0ED-95C2-4017-D760-BCD20957580C}"/>
                </a:ext>
              </a:extLst>
            </p:cNvPr>
            <p:cNvSpPr txBox="1"/>
            <p:nvPr/>
          </p:nvSpPr>
          <p:spPr>
            <a:xfrm>
              <a:off x="8923595" y="3994981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3A1123-DE47-50BB-1001-57432A1279FD}"/>
                </a:ext>
              </a:extLst>
            </p:cNvPr>
            <p:cNvSpPr txBox="1"/>
            <p:nvPr/>
          </p:nvSpPr>
          <p:spPr>
            <a:xfrm>
              <a:off x="9246271" y="4837144"/>
              <a:ext cx="279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FC8AF31-8758-2BBB-6469-0A6CD2CDF919}"/>
                </a:ext>
              </a:extLst>
            </p:cNvPr>
            <p:cNvSpPr txBox="1"/>
            <p:nvPr/>
          </p:nvSpPr>
          <p:spPr>
            <a:xfrm>
              <a:off x="10647132" y="306164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649AF59-2360-4F4C-7E96-EF916A294201}"/>
                </a:ext>
              </a:extLst>
            </p:cNvPr>
            <p:cNvSpPr txBox="1"/>
            <p:nvPr/>
          </p:nvSpPr>
          <p:spPr>
            <a:xfrm>
              <a:off x="10169092" y="3994981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B70D327-73B5-B961-9696-D74CE611E0EA}"/>
                </a:ext>
              </a:extLst>
            </p:cNvPr>
            <p:cNvSpPr txBox="1"/>
            <p:nvPr/>
          </p:nvSpPr>
          <p:spPr>
            <a:xfrm>
              <a:off x="10647131" y="4179766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40A85B2-4D24-7D0A-AFAD-9A7C3C2689CC}"/>
                </a:ext>
              </a:extLst>
            </p:cNvPr>
            <p:cNvSpPr txBox="1"/>
            <p:nvPr/>
          </p:nvSpPr>
          <p:spPr>
            <a:xfrm>
              <a:off x="10147457" y="4837263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</a:t>
              </a: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3FA373F1-0F81-AC66-4E33-938484498781}"/>
              </a:ext>
            </a:extLst>
          </p:cNvPr>
          <p:cNvSpPr/>
          <p:nvPr/>
        </p:nvSpPr>
        <p:spPr>
          <a:xfrm>
            <a:off x="6838403" y="2157241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A0C612F-C7A5-0E4C-C54A-80756F7A0011}"/>
              </a:ext>
            </a:extLst>
          </p:cNvPr>
          <p:cNvSpPr/>
          <p:nvPr/>
        </p:nvSpPr>
        <p:spPr>
          <a:xfrm>
            <a:off x="6847821" y="3010684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D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4EAA9D2-F0FD-FF8D-6FAF-CCBFFF2EAFF4}"/>
              </a:ext>
            </a:extLst>
          </p:cNvPr>
          <p:cNvSpPr/>
          <p:nvPr/>
        </p:nvSpPr>
        <p:spPr>
          <a:xfrm>
            <a:off x="7531396" y="2587714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C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F788B59-DFA3-C0EB-E579-2ACA7CC2DD1E}"/>
              </a:ext>
            </a:extLst>
          </p:cNvPr>
          <p:cNvSpPr/>
          <p:nvPr/>
        </p:nvSpPr>
        <p:spPr>
          <a:xfrm>
            <a:off x="8032241" y="1995078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C67205A-86CC-89C5-2418-A726A1EC591A}"/>
              </a:ext>
            </a:extLst>
          </p:cNvPr>
          <p:cNvSpPr/>
          <p:nvPr/>
        </p:nvSpPr>
        <p:spPr>
          <a:xfrm>
            <a:off x="7711689" y="3486802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F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F452132-F116-3D56-8EDA-CFC2932048BF}"/>
              </a:ext>
            </a:extLst>
          </p:cNvPr>
          <p:cNvCxnSpPr>
            <a:cxnSpLocks/>
            <a:stCxn id="20" idx="6"/>
            <a:endCxn id="23" idx="2"/>
          </p:cNvCxnSpPr>
          <p:nvPr/>
        </p:nvCxnSpPr>
        <p:spPr>
          <a:xfrm flipV="1">
            <a:off x="7207211" y="2173386"/>
            <a:ext cx="825030" cy="162163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D3DC3499-E069-E6AA-C73B-46772D45CA1F}"/>
              </a:ext>
            </a:extLst>
          </p:cNvPr>
          <p:cNvSpPr/>
          <p:nvPr/>
        </p:nvSpPr>
        <p:spPr>
          <a:xfrm>
            <a:off x="6348620" y="3452927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E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6A0AFBF-0620-93F1-2760-C833A10B930C}"/>
              </a:ext>
            </a:extLst>
          </p:cNvPr>
          <p:cNvSpPr/>
          <p:nvPr/>
        </p:nvSpPr>
        <p:spPr>
          <a:xfrm>
            <a:off x="7708532" y="4262485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H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01FA122-AEAF-F7AA-8932-7F38ABBF2A91}"/>
              </a:ext>
            </a:extLst>
          </p:cNvPr>
          <p:cNvSpPr/>
          <p:nvPr/>
        </p:nvSpPr>
        <p:spPr>
          <a:xfrm>
            <a:off x="6343911" y="5074402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I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EF75FA3-3DE3-58F8-D944-3C929512C0E9}"/>
              </a:ext>
            </a:extLst>
          </p:cNvPr>
          <p:cNvSpPr/>
          <p:nvPr/>
        </p:nvSpPr>
        <p:spPr>
          <a:xfrm>
            <a:off x="8829109" y="4265772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K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A302431-7A4F-B8DB-17CC-10920A4AE1AE}"/>
              </a:ext>
            </a:extLst>
          </p:cNvPr>
          <p:cNvSpPr/>
          <p:nvPr/>
        </p:nvSpPr>
        <p:spPr>
          <a:xfrm>
            <a:off x="8550517" y="2974128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G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38FC644-B046-0554-3792-44435063C37D}"/>
              </a:ext>
            </a:extLst>
          </p:cNvPr>
          <p:cNvSpPr/>
          <p:nvPr/>
        </p:nvSpPr>
        <p:spPr>
          <a:xfrm>
            <a:off x="9320755" y="3183115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J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C97DF91-C47B-AFD4-BCA2-5865BF227358}"/>
              </a:ext>
            </a:extLst>
          </p:cNvPr>
          <p:cNvSpPr/>
          <p:nvPr/>
        </p:nvSpPr>
        <p:spPr>
          <a:xfrm>
            <a:off x="9374766" y="4380916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L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7740538-9BB6-C37F-4FBE-1D7BD9FF32C9}"/>
              </a:ext>
            </a:extLst>
          </p:cNvPr>
          <p:cNvSpPr/>
          <p:nvPr/>
        </p:nvSpPr>
        <p:spPr>
          <a:xfrm>
            <a:off x="8838110" y="5017011"/>
            <a:ext cx="368808" cy="35661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M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304778B-216A-1A4C-6FCA-450045DF6DA9}"/>
              </a:ext>
            </a:extLst>
          </p:cNvPr>
          <p:cNvCxnSpPr>
            <a:cxnSpLocks/>
            <a:stCxn id="20" idx="5"/>
            <a:endCxn id="22" idx="1"/>
          </p:cNvCxnSpPr>
          <p:nvPr/>
        </p:nvCxnSpPr>
        <p:spPr>
          <a:xfrm>
            <a:off x="7153200" y="2461631"/>
            <a:ext cx="432207" cy="178308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D2AF657-A520-4E38-5361-930EFB049C9B}"/>
              </a:ext>
            </a:extLst>
          </p:cNvPr>
          <p:cNvCxnSpPr>
            <a:cxnSpLocks/>
            <a:stCxn id="20" idx="4"/>
            <a:endCxn id="21" idx="0"/>
          </p:cNvCxnSpPr>
          <p:nvPr/>
        </p:nvCxnSpPr>
        <p:spPr>
          <a:xfrm>
            <a:off x="7022807" y="2513856"/>
            <a:ext cx="9418" cy="496828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6D8601C-FF7F-5171-D69C-96C53D88D0EF}"/>
              </a:ext>
            </a:extLst>
          </p:cNvPr>
          <p:cNvCxnSpPr>
            <a:cxnSpLocks/>
            <a:stCxn id="20" idx="3"/>
            <a:endCxn id="31" idx="0"/>
          </p:cNvCxnSpPr>
          <p:nvPr/>
        </p:nvCxnSpPr>
        <p:spPr>
          <a:xfrm flipH="1">
            <a:off x="6533024" y="2461631"/>
            <a:ext cx="359390" cy="991296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68CDA41-8F9E-D9F6-E501-C1292F33F683}"/>
              </a:ext>
            </a:extLst>
          </p:cNvPr>
          <p:cNvCxnSpPr>
            <a:cxnSpLocks/>
            <a:stCxn id="31" idx="6"/>
            <a:endCxn id="21" idx="2"/>
          </p:cNvCxnSpPr>
          <p:nvPr/>
        </p:nvCxnSpPr>
        <p:spPr>
          <a:xfrm flipV="1">
            <a:off x="6717428" y="3188992"/>
            <a:ext cx="130393" cy="442243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96A3ADE-137D-7F52-1430-2B0FA68DBD9A}"/>
              </a:ext>
            </a:extLst>
          </p:cNvPr>
          <p:cNvCxnSpPr>
            <a:cxnSpLocks/>
            <a:stCxn id="31" idx="4"/>
            <a:endCxn id="52" idx="1"/>
          </p:cNvCxnSpPr>
          <p:nvPr/>
        </p:nvCxnSpPr>
        <p:spPr>
          <a:xfrm flipH="1">
            <a:off x="6397922" y="3809542"/>
            <a:ext cx="135102" cy="1317085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83631D4-8C58-F173-7070-F621EA042DA4}"/>
              </a:ext>
            </a:extLst>
          </p:cNvPr>
          <p:cNvCxnSpPr>
            <a:cxnSpLocks/>
            <a:stCxn id="22" idx="0"/>
            <a:endCxn id="23" idx="4"/>
          </p:cNvCxnSpPr>
          <p:nvPr/>
        </p:nvCxnSpPr>
        <p:spPr>
          <a:xfrm flipV="1">
            <a:off x="7715800" y="2351693"/>
            <a:ext cx="500845" cy="236021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DB4D622-0491-7AB1-6C9E-69907940CDFE}"/>
              </a:ext>
            </a:extLst>
          </p:cNvPr>
          <p:cNvCxnSpPr>
            <a:cxnSpLocks/>
            <a:stCxn id="54" idx="0"/>
            <a:endCxn id="23" idx="5"/>
          </p:cNvCxnSpPr>
          <p:nvPr/>
        </p:nvCxnSpPr>
        <p:spPr>
          <a:xfrm flipH="1" flipV="1">
            <a:off x="8347038" y="2299468"/>
            <a:ext cx="387883" cy="674660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481438E-141A-0620-3661-7B6BCC46E26C}"/>
              </a:ext>
            </a:extLst>
          </p:cNvPr>
          <p:cNvCxnSpPr>
            <a:cxnSpLocks/>
            <a:stCxn id="23" idx="6"/>
            <a:endCxn id="55" idx="1"/>
          </p:cNvCxnSpPr>
          <p:nvPr/>
        </p:nvCxnSpPr>
        <p:spPr>
          <a:xfrm>
            <a:off x="8401049" y="2173386"/>
            <a:ext cx="973717" cy="1061954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BADB86B2-7233-9572-6FB1-4A29FB56E901}"/>
              </a:ext>
            </a:extLst>
          </p:cNvPr>
          <p:cNvCxnSpPr>
            <a:cxnSpLocks/>
            <a:stCxn id="22" idx="3"/>
            <a:endCxn id="21" idx="6"/>
          </p:cNvCxnSpPr>
          <p:nvPr/>
        </p:nvCxnSpPr>
        <p:spPr>
          <a:xfrm flipH="1">
            <a:off x="7216629" y="2892104"/>
            <a:ext cx="368778" cy="296888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2FA6992-E8E4-9867-296F-A16DED6C46FC}"/>
              </a:ext>
            </a:extLst>
          </p:cNvPr>
          <p:cNvCxnSpPr>
            <a:cxnSpLocks/>
            <a:stCxn id="24" idx="0"/>
            <a:endCxn id="22" idx="4"/>
          </p:cNvCxnSpPr>
          <p:nvPr/>
        </p:nvCxnSpPr>
        <p:spPr>
          <a:xfrm flipH="1" flipV="1">
            <a:off x="7715800" y="2944329"/>
            <a:ext cx="180293" cy="542473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98342BCA-3B91-404C-A93C-7B5662CFF81C}"/>
              </a:ext>
            </a:extLst>
          </p:cNvPr>
          <p:cNvCxnSpPr>
            <a:cxnSpLocks/>
            <a:stCxn id="54" idx="2"/>
            <a:endCxn id="22" idx="5"/>
          </p:cNvCxnSpPr>
          <p:nvPr/>
        </p:nvCxnSpPr>
        <p:spPr>
          <a:xfrm flipH="1" flipV="1">
            <a:off x="7846193" y="2892104"/>
            <a:ext cx="704324" cy="260332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CFB876F-F9F6-3AB6-37B4-44A5B75D5667}"/>
              </a:ext>
            </a:extLst>
          </p:cNvPr>
          <p:cNvCxnSpPr>
            <a:cxnSpLocks/>
            <a:stCxn id="51" idx="7"/>
            <a:endCxn id="24" idx="3"/>
          </p:cNvCxnSpPr>
          <p:nvPr/>
        </p:nvCxnSpPr>
        <p:spPr>
          <a:xfrm flipH="1" flipV="1">
            <a:off x="7765700" y="3791192"/>
            <a:ext cx="257629" cy="523518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9AE1C2DF-BFA1-96DB-EDFA-9ABA8249ED40}"/>
              </a:ext>
            </a:extLst>
          </p:cNvPr>
          <p:cNvCxnSpPr>
            <a:cxnSpLocks/>
            <a:stCxn id="21" idx="5"/>
            <a:endCxn id="24" idx="1"/>
          </p:cNvCxnSpPr>
          <p:nvPr/>
        </p:nvCxnSpPr>
        <p:spPr>
          <a:xfrm>
            <a:off x="7162618" y="3315074"/>
            <a:ext cx="603082" cy="223953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4F0A3EE5-0150-08F4-CF98-4BE442E0818C}"/>
              </a:ext>
            </a:extLst>
          </p:cNvPr>
          <p:cNvCxnSpPr>
            <a:cxnSpLocks/>
            <a:stCxn id="21" idx="4"/>
            <a:endCxn id="51" idx="1"/>
          </p:cNvCxnSpPr>
          <p:nvPr/>
        </p:nvCxnSpPr>
        <p:spPr>
          <a:xfrm>
            <a:off x="7032225" y="3367299"/>
            <a:ext cx="730318" cy="947411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2781998A-AC57-DCAB-4C47-C6270B914779}"/>
              </a:ext>
            </a:extLst>
          </p:cNvPr>
          <p:cNvCxnSpPr>
            <a:cxnSpLocks/>
            <a:stCxn id="21" idx="3"/>
            <a:endCxn id="52" idx="0"/>
          </p:cNvCxnSpPr>
          <p:nvPr/>
        </p:nvCxnSpPr>
        <p:spPr>
          <a:xfrm flipH="1">
            <a:off x="6528315" y="3315074"/>
            <a:ext cx="373517" cy="1759328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B366C67A-EE47-E402-5363-3858D9630B2C}"/>
              </a:ext>
            </a:extLst>
          </p:cNvPr>
          <p:cNvCxnSpPr>
            <a:cxnSpLocks/>
            <a:stCxn id="52" idx="7"/>
            <a:endCxn id="51" idx="3"/>
          </p:cNvCxnSpPr>
          <p:nvPr/>
        </p:nvCxnSpPr>
        <p:spPr>
          <a:xfrm flipV="1">
            <a:off x="6658708" y="4566875"/>
            <a:ext cx="1103835" cy="559752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98ACD598-CD26-BD40-E3D1-966D549CD658}"/>
              </a:ext>
            </a:extLst>
          </p:cNvPr>
          <p:cNvCxnSpPr>
            <a:cxnSpLocks/>
            <a:stCxn id="51" idx="6"/>
            <a:endCxn id="53" idx="2"/>
          </p:cNvCxnSpPr>
          <p:nvPr/>
        </p:nvCxnSpPr>
        <p:spPr>
          <a:xfrm>
            <a:off x="8077340" y="4440793"/>
            <a:ext cx="751769" cy="3287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0BA8701-D179-9B98-2E63-43F41DD6CD49}"/>
              </a:ext>
            </a:extLst>
          </p:cNvPr>
          <p:cNvCxnSpPr>
            <a:cxnSpLocks/>
            <a:stCxn id="24" idx="6"/>
            <a:endCxn id="54" idx="3"/>
          </p:cNvCxnSpPr>
          <p:nvPr/>
        </p:nvCxnSpPr>
        <p:spPr>
          <a:xfrm flipV="1">
            <a:off x="8080497" y="3278518"/>
            <a:ext cx="524031" cy="386592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047DA954-97EE-2F23-652E-7A144B404B84}"/>
              </a:ext>
            </a:extLst>
          </p:cNvPr>
          <p:cNvCxnSpPr>
            <a:cxnSpLocks/>
            <a:stCxn id="24" idx="5"/>
            <a:endCxn id="53" idx="1"/>
          </p:cNvCxnSpPr>
          <p:nvPr/>
        </p:nvCxnSpPr>
        <p:spPr>
          <a:xfrm>
            <a:off x="8026486" y="3791192"/>
            <a:ext cx="856634" cy="526805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C6E49BEE-732F-68EF-EDC9-35D20E6B0609}"/>
              </a:ext>
            </a:extLst>
          </p:cNvPr>
          <p:cNvCxnSpPr>
            <a:cxnSpLocks/>
            <a:stCxn id="55" idx="3"/>
            <a:endCxn id="54" idx="7"/>
          </p:cNvCxnSpPr>
          <p:nvPr/>
        </p:nvCxnSpPr>
        <p:spPr>
          <a:xfrm flipH="1" flipV="1">
            <a:off x="8865314" y="3026353"/>
            <a:ext cx="509452" cy="461152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1FC826A8-39C2-221E-67A5-7F0A8922C3C1}"/>
              </a:ext>
            </a:extLst>
          </p:cNvPr>
          <p:cNvCxnSpPr>
            <a:cxnSpLocks/>
            <a:stCxn id="53" idx="0"/>
            <a:endCxn id="54" idx="4"/>
          </p:cNvCxnSpPr>
          <p:nvPr/>
        </p:nvCxnSpPr>
        <p:spPr>
          <a:xfrm flipH="1" flipV="1">
            <a:off x="8734921" y="3330743"/>
            <a:ext cx="278592" cy="935029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3C54ED7C-B7CB-5833-F54D-D04F1CF6C925}"/>
              </a:ext>
            </a:extLst>
          </p:cNvPr>
          <p:cNvCxnSpPr>
            <a:cxnSpLocks/>
            <a:stCxn id="56" idx="0"/>
            <a:endCxn id="55" idx="5"/>
          </p:cNvCxnSpPr>
          <p:nvPr/>
        </p:nvCxnSpPr>
        <p:spPr>
          <a:xfrm flipV="1">
            <a:off x="9559170" y="3487505"/>
            <a:ext cx="76382" cy="893411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710B83DA-6F4A-8A45-7385-4D82DF72543D}"/>
              </a:ext>
            </a:extLst>
          </p:cNvPr>
          <p:cNvCxnSpPr>
            <a:cxnSpLocks/>
            <a:stCxn id="53" idx="7"/>
            <a:endCxn id="55" idx="4"/>
          </p:cNvCxnSpPr>
          <p:nvPr/>
        </p:nvCxnSpPr>
        <p:spPr>
          <a:xfrm flipV="1">
            <a:off x="9143906" y="3539730"/>
            <a:ext cx="361253" cy="778267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128EA9F-DB12-A87D-21B6-6BA41E5E5537}"/>
              </a:ext>
            </a:extLst>
          </p:cNvPr>
          <p:cNvCxnSpPr>
            <a:cxnSpLocks/>
            <a:stCxn id="57" idx="7"/>
            <a:endCxn id="56" idx="4"/>
          </p:cNvCxnSpPr>
          <p:nvPr/>
        </p:nvCxnSpPr>
        <p:spPr>
          <a:xfrm flipV="1">
            <a:off x="9152907" y="4737531"/>
            <a:ext cx="406263" cy="331705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3E12F083-0E2F-40E0-AA11-D6E5859DC66C}"/>
              </a:ext>
            </a:extLst>
          </p:cNvPr>
          <p:cNvCxnSpPr>
            <a:cxnSpLocks/>
            <a:stCxn id="53" idx="6"/>
            <a:endCxn id="56" idx="3"/>
          </p:cNvCxnSpPr>
          <p:nvPr/>
        </p:nvCxnSpPr>
        <p:spPr>
          <a:xfrm>
            <a:off x="9197917" y="4444080"/>
            <a:ext cx="230860" cy="241226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FBCABB8-4069-793D-B730-E29A07B52EC7}"/>
              </a:ext>
            </a:extLst>
          </p:cNvPr>
          <p:cNvCxnSpPr>
            <a:cxnSpLocks/>
            <a:stCxn id="53" idx="5"/>
            <a:endCxn id="57" idx="1"/>
          </p:cNvCxnSpPr>
          <p:nvPr/>
        </p:nvCxnSpPr>
        <p:spPr>
          <a:xfrm flipH="1">
            <a:off x="8892121" y="4570162"/>
            <a:ext cx="251785" cy="499074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422AAC1-3F1A-365F-7132-46E2E4629838}"/>
              </a:ext>
            </a:extLst>
          </p:cNvPr>
          <p:cNvCxnSpPr>
            <a:cxnSpLocks/>
            <a:stCxn id="52" idx="5"/>
            <a:endCxn id="57" idx="2"/>
          </p:cNvCxnSpPr>
          <p:nvPr/>
        </p:nvCxnSpPr>
        <p:spPr>
          <a:xfrm flipV="1">
            <a:off x="6658708" y="5195319"/>
            <a:ext cx="2179402" cy="183473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05A37856-2A26-07B2-C8E0-3F3E70CB4086}"/>
              </a:ext>
            </a:extLst>
          </p:cNvPr>
          <p:cNvCxnSpPr>
            <a:cxnSpLocks/>
            <a:stCxn id="52" idx="6"/>
            <a:endCxn id="53" idx="3"/>
          </p:cNvCxnSpPr>
          <p:nvPr/>
        </p:nvCxnSpPr>
        <p:spPr>
          <a:xfrm flipV="1">
            <a:off x="6712719" y="4570162"/>
            <a:ext cx="2170401" cy="682548"/>
          </a:xfrm>
          <a:prstGeom prst="lin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7529638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AA5C8962-FC3B-FC57-001C-5E6ED3824047}"/>
              </a:ext>
            </a:extLst>
          </p:cNvPr>
          <p:cNvSpPr/>
          <p:nvPr/>
        </p:nvSpPr>
        <p:spPr>
          <a:xfrm>
            <a:off x="5959366" y="1654357"/>
            <a:ext cx="4876800" cy="43470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A5F3E66-6895-83CF-FF7C-C1996EED61C2}"/>
              </a:ext>
            </a:extLst>
          </p:cNvPr>
          <p:cNvGrpSpPr/>
          <p:nvPr/>
        </p:nvGrpSpPr>
        <p:grpSpPr>
          <a:xfrm>
            <a:off x="6459527" y="2051587"/>
            <a:ext cx="3170733" cy="3249550"/>
            <a:chOff x="6448097" y="2074447"/>
            <a:chExt cx="3170733" cy="324955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F63292F-7E72-E0C6-F0CB-BB3FCECD7FAB}"/>
                </a:ext>
              </a:extLst>
            </p:cNvPr>
            <p:cNvSpPr/>
            <p:nvPr/>
          </p:nvSpPr>
          <p:spPr>
            <a:xfrm>
              <a:off x="7059138" y="2080438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A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0A4A4B0-2802-1F91-1FA0-5D8F7F78BED0}"/>
                </a:ext>
              </a:extLst>
            </p:cNvPr>
            <p:cNvSpPr/>
            <p:nvPr/>
          </p:nvSpPr>
          <p:spPr>
            <a:xfrm>
              <a:off x="7145580" y="3115682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D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0A358E5-BDE5-D31A-98A1-948AE407ADA3}"/>
                </a:ext>
              </a:extLst>
            </p:cNvPr>
            <p:cNvSpPr/>
            <p:nvPr/>
          </p:nvSpPr>
          <p:spPr>
            <a:xfrm>
              <a:off x="7712956" y="2759067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C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D796405-B7CF-18A9-DFC8-BE6CD1392C8F}"/>
                </a:ext>
              </a:extLst>
            </p:cNvPr>
            <p:cNvSpPr/>
            <p:nvPr/>
          </p:nvSpPr>
          <p:spPr>
            <a:xfrm>
              <a:off x="7951105" y="2074447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B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4A548B9-F804-3410-45AE-5FA9F2909DB9}"/>
                </a:ext>
              </a:extLst>
            </p:cNvPr>
            <p:cNvSpPr/>
            <p:nvPr/>
          </p:nvSpPr>
          <p:spPr>
            <a:xfrm>
              <a:off x="7840217" y="3628125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F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A2204F-E01B-AF36-410C-297A8B48748B}"/>
                </a:ext>
              </a:extLst>
            </p:cNvPr>
            <p:cNvCxnSpPr>
              <a:cxnSpLocks/>
              <a:stCxn id="3" idx="6"/>
              <a:endCxn id="27" idx="2"/>
            </p:cNvCxnSpPr>
            <p:nvPr/>
          </p:nvCxnSpPr>
          <p:spPr>
            <a:xfrm flipV="1">
              <a:off x="7427946" y="2252755"/>
              <a:ext cx="523159" cy="599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0B048FB-6F1B-D5F7-8CCA-AD0078807B21}"/>
                </a:ext>
              </a:extLst>
            </p:cNvPr>
            <p:cNvSpPr/>
            <p:nvPr/>
          </p:nvSpPr>
          <p:spPr>
            <a:xfrm>
              <a:off x="6448097" y="3132526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E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33B7E588-6058-2CD6-42E7-8E1AE7FF663A}"/>
                </a:ext>
              </a:extLst>
            </p:cNvPr>
            <p:cNvSpPr/>
            <p:nvPr/>
          </p:nvSpPr>
          <p:spPr>
            <a:xfrm>
              <a:off x="7427946" y="4297115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H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5587217-3B06-A196-2EC1-82F8AEDA98F6}"/>
                </a:ext>
              </a:extLst>
            </p:cNvPr>
            <p:cNvSpPr/>
            <p:nvPr/>
          </p:nvSpPr>
          <p:spPr>
            <a:xfrm>
              <a:off x="6850849" y="4967382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I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FD8723A-3723-F658-DE7D-83F950A4A992}"/>
                </a:ext>
              </a:extLst>
            </p:cNvPr>
            <p:cNvSpPr/>
            <p:nvPr/>
          </p:nvSpPr>
          <p:spPr>
            <a:xfrm>
              <a:off x="8337747" y="4291706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K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B72A134-D5E1-14FD-283A-F192EC25B383}"/>
                </a:ext>
              </a:extLst>
            </p:cNvPr>
            <p:cNvSpPr/>
            <p:nvPr/>
          </p:nvSpPr>
          <p:spPr>
            <a:xfrm>
              <a:off x="8522151" y="3293989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G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2BCB9CE-ADD5-3528-0696-DBAF9F0AFFD5}"/>
                </a:ext>
              </a:extLst>
            </p:cNvPr>
            <p:cNvSpPr/>
            <p:nvPr/>
          </p:nvSpPr>
          <p:spPr>
            <a:xfrm>
              <a:off x="9229052" y="2945797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J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E25778F-BE5E-1479-BE6B-31AB420B2EE9}"/>
                </a:ext>
              </a:extLst>
            </p:cNvPr>
            <p:cNvSpPr/>
            <p:nvPr/>
          </p:nvSpPr>
          <p:spPr>
            <a:xfrm>
              <a:off x="9250022" y="3910818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L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B9EB1A2-2CAC-8DF6-E63C-2C08BA250ACB}"/>
                </a:ext>
              </a:extLst>
            </p:cNvPr>
            <p:cNvSpPr/>
            <p:nvPr/>
          </p:nvSpPr>
          <p:spPr>
            <a:xfrm>
              <a:off x="8905984" y="4875839"/>
              <a:ext cx="368808" cy="356615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M</a:t>
              </a: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C246766-A248-51E3-C417-7EDAD62B92B1}"/>
                </a:ext>
              </a:extLst>
            </p:cNvPr>
            <p:cNvCxnSpPr>
              <a:cxnSpLocks/>
              <a:stCxn id="3" idx="5"/>
              <a:endCxn id="26" idx="1"/>
            </p:cNvCxnSpPr>
            <p:nvPr/>
          </p:nvCxnSpPr>
          <p:spPr>
            <a:xfrm>
              <a:off x="7373935" y="2384828"/>
              <a:ext cx="393032" cy="426464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7CBB2B1-ADF0-187F-1D6D-D793EF495D7B}"/>
                </a:ext>
              </a:extLst>
            </p:cNvPr>
            <p:cNvCxnSpPr>
              <a:cxnSpLocks/>
              <a:stCxn id="3" idx="4"/>
              <a:endCxn id="25" idx="0"/>
            </p:cNvCxnSpPr>
            <p:nvPr/>
          </p:nvCxnSpPr>
          <p:spPr>
            <a:xfrm>
              <a:off x="7243542" y="2437053"/>
              <a:ext cx="86442" cy="67862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E7EFEB2-F672-B504-CDC5-4118C9AC98DC}"/>
                </a:ext>
              </a:extLst>
            </p:cNvPr>
            <p:cNvCxnSpPr>
              <a:cxnSpLocks/>
              <a:stCxn id="3" idx="3"/>
              <a:endCxn id="32" idx="0"/>
            </p:cNvCxnSpPr>
            <p:nvPr/>
          </p:nvCxnSpPr>
          <p:spPr>
            <a:xfrm flipH="1">
              <a:off x="6632501" y="2384828"/>
              <a:ext cx="480648" cy="74769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F50FB9-2337-2E0E-3639-74FE81E66096}"/>
                </a:ext>
              </a:extLst>
            </p:cNvPr>
            <p:cNvCxnSpPr>
              <a:cxnSpLocks/>
              <a:stCxn id="32" idx="6"/>
              <a:endCxn id="25" idx="2"/>
            </p:cNvCxnSpPr>
            <p:nvPr/>
          </p:nvCxnSpPr>
          <p:spPr>
            <a:xfrm flipV="1">
              <a:off x="6816905" y="3293990"/>
              <a:ext cx="328675" cy="16844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F15C2B5-5F9B-8FA8-540A-C9369087AA1E}"/>
                </a:ext>
              </a:extLst>
            </p:cNvPr>
            <p:cNvCxnSpPr>
              <a:cxnSpLocks/>
              <a:stCxn id="32" idx="4"/>
              <a:endCxn id="34" idx="1"/>
            </p:cNvCxnSpPr>
            <p:nvPr/>
          </p:nvCxnSpPr>
          <p:spPr>
            <a:xfrm>
              <a:off x="6632501" y="3489141"/>
              <a:ext cx="272359" cy="153046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16A05F3-A8E1-5856-4993-79A6450555A8}"/>
                </a:ext>
              </a:extLst>
            </p:cNvPr>
            <p:cNvCxnSpPr>
              <a:cxnSpLocks/>
              <a:stCxn id="26" idx="0"/>
              <a:endCxn id="27" idx="4"/>
            </p:cNvCxnSpPr>
            <p:nvPr/>
          </p:nvCxnSpPr>
          <p:spPr>
            <a:xfrm flipV="1">
              <a:off x="7897360" y="2431062"/>
              <a:ext cx="238149" cy="32800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F628B06-4A72-5FA2-1A98-A8897C85EF2E}"/>
                </a:ext>
              </a:extLst>
            </p:cNvPr>
            <p:cNvCxnSpPr>
              <a:cxnSpLocks/>
              <a:stCxn id="36" idx="0"/>
              <a:endCxn id="27" idx="5"/>
            </p:cNvCxnSpPr>
            <p:nvPr/>
          </p:nvCxnSpPr>
          <p:spPr>
            <a:xfrm flipH="1" flipV="1">
              <a:off x="8265902" y="2378837"/>
              <a:ext cx="440653" cy="91515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46A8FBE-1E2E-D5BB-7260-1B55A1742A5B}"/>
                </a:ext>
              </a:extLst>
            </p:cNvPr>
            <p:cNvCxnSpPr>
              <a:cxnSpLocks/>
              <a:stCxn id="27" idx="6"/>
              <a:endCxn id="37" idx="1"/>
            </p:cNvCxnSpPr>
            <p:nvPr/>
          </p:nvCxnSpPr>
          <p:spPr>
            <a:xfrm>
              <a:off x="8319913" y="2252755"/>
              <a:ext cx="963150" cy="74526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07CAEAF-D564-A1D5-32E6-CF6A7E4059BA}"/>
                </a:ext>
              </a:extLst>
            </p:cNvPr>
            <p:cNvCxnSpPr>
              <a:cxnSpLocks/>
              <a:stCxn id="26" idx="3"/>
              <a:endCxn id="25" idx="6"/>
            </p:cNvCxnSpPr>
            <p:nvPr/>
          </p:nvCxnSpPr>
          <p:spPr>
            <a:xfrm flipH="1">
              <a:off x="7514388" y="3063457"/>
              <a:ext cx="252579" cy="23053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6A8E8CE-6F5F-BBC2-C802-BF947EB39313}"/>
                </a:ext>
              </a:extLst>
            </p:cNvPr>
            <p:cNvCxnSpPr>
              <a:cxnSpLocks/>
              <a:stCxn id="28" idx="0"/>
              <a:endCxn id="26" idx="4"/>
            </p:cNvCxnSpPr>
            <p:nvPr/>
          </p:nvCxnSpPr>
          <p:spPr>
            <a:xfrm flipH="1" flipV="1">
              <a:off x="7897360" y="3115682"/>
              <a:ext cx="127261" cy="51244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3A54B7E-42EE-9231-6CD5-0AECF941B20A}"/>
                </a:ext>
              </a:extLst>
            </p:cNvPr>
            <p:cNvCxnSpPr>
              <a:cxnSpLocks/>
              <a:stCxn id="36" idx="2"/>
              <a:endCxn id="26" idx="5"/>
            </p:cNvCxnSpPr>
            <p:nvPr/>
          </p:nvCxnSpPr>
          <p:spPr>
            <a:xfrm flipH="1" flipV="1">
              <a:off x="8027753" y="3063457"/>
              <a:ext cx="494398" cy="40884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8371EDD-9B37-42E6-FCDE-2C3B4CE155FD}"/>
                </a:ext>
              </a:extLst>
            </p:cNvPr>
            <p:cNvCxnSpPr>
              <a:cxnSpLocks/>
              <a:stCxn id="33" idx="7"/>
              <a:endCxn id="28" idx="3"/>
            </p:cNvCxnSpPr>
            <p:nvPr/>
          </p:nvCxnSpPr>
          <p:spPr>
            <a:xfrm flipV="1">
              <a:off x="7742743" y="3932515"/>
              <a:ext cx="151485" cy="41682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F52E8F2-3E6B-F102-9B6F-D1F0A22DC0CD}"/>
                </a:ext>
              </a:extLst>
            </p:cNvPr>
            <p:cNvCxnSpPr>
              <a:cxnSpLocks/>
              <a:stCxn id="25" idx="5"/>
              <a:endCxn id="28" idx="1"/>
            </p:cNvCxnSpPr>
            <p:nvPr/>
          </p:nvCxnSpPr>
          <p:spPr>
            <a:xfrm>
              <a:off x="7460377" y="3420072"/>
              <a:ext cx="433851" cy="26027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5CB9037-1C7C-CBB5-2237-CCAD079C3254}"/>
                </a:ext>
              </a:extLst>
            </p:cNvPr>
            <p:cNvCxnSpPr>
              <a:cxnSpLocks/>
              <a:stCxn id="25" idx="4"/>
              <a:endCxn id="33" idx="1"/>
            </p:cNvCxnSpPr>
            <p:nvPr/>
          </p:nvCxnSpPr>
          <p:spPr>
            <a:xfrm>
              <a:off x="7329984" y="3472297"/>
              <a:ext cx="151973" cy="87704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C0E8643-022E-7DEC-41E4-ADEE4B8088AB}"/>
                </a:ext>
              </a:extLst>
            </p:cNvPr>
            <p:cNvCxnSpPr>
              <a:cxnSpLocks/>
              <a:stCxn id="25" idx="3"/>
              <a:endCxn id="34" idx="0"/>
            </p:cNvCxnSpPr>
            <p:nvPr/>
          </p:nvCxnSpPr>
          <p:spPr>
            <a:xfrm flipH="1">
              <a:off x="7035253" y="3420072"/>
              <a:ext cx="164338" cy="154731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CA12E43-2506-F6E3-63D1-9FB847E4BDAF}"/>
                </a:ext>
              </a:extLst>
            </p:cNvPr>
            <p:cNvCxnSpPr>
              <a:cxnSpLocks/>
              <a:stCxn id="34" idx="7"/>
              <a:endCxn id="33" idx="3"/>
            </p:cNvCxnSpPr>
            <p:nvPr/>
          </p:nvCxnSpPr>
          <p:spPr>
            <a:xfrm flipV="1">
              <a:off x="7165646" y="4601505"/>
              <a:ext cx="316311" cy="41810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7BD41D-B6BC-AE4C-AD21-8F277CB00FEC}"/>
                </a:ext>
              </a:extLst>
            </p:cNvPr>
            <p:cNvCxnSpPr>
              <a:cxnSpLocks/>
              <a:stCxn id="33" idx="6"/>
              <a:endCxn id="35" idx="2"/>
            </p:cNvCxnSpPr>
            <p:nvPr/>
          </p:nvCxnSpPr>
          <p:spPr>
            <a:xfrm flipV="1">
              <a:off x="7796754" y="4470014"/>
              <a:ext cx="540993" cy="540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37BED92-B9FB-AB95-7030-E75A8C35B2ED}"/>
                </a:ext>
              </a:extLst>
            </p:cNvPr>
            <p:cNvCxnSpPr>
              <a:cxnSpLocks/>
              <a:stCxn id="28" idx="6"/>
              <a:endCxn id="36" idx="3"/>
            </p:cNvCxnSpPr>
            <p:nvPr/>
          </p:nvCxnSpPr>
          <p:spPr>
            <a:xfrm flipV="1">
              <a:off x="8209025" y="3598379"/>
              <a:ext cx="367137" cy="208054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CDEEEE8-26CC-01B5-6044-C809B213CFF0}"/>
                </a:ext>
              </a:extLst>
            </p:cNvPr>
            <p:cNvCxnSpPr>
              <a:cxnSpLocks/>
              <a:stCxn id="28" idx="5"/>
              <a:endCxn id="35" idx="1"/>
            </p:cNvCxnSpPr>
            <p:nvPr/>
          </p:nvCxnSpPr>
          <p:spPr>
            <a:xfrm>
              <a:off x="8155014" y="3932515"/>
              <a:ext cx="236744" cy="41141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AF7EDF-D60B-C719-F175-12826D513059}"/>
                </a:ext>
              </a:extLst>
            </p:cNvPr>
            <p:cNvCxnSpPr>
              <a:cxnSpLocks/>
              <a:stCxn id="37" idx="3"/>
              <a:endCxn id="36" idx="7"/>
            </p:cNvCxnSpPr>
            <p:nvPr/>
          </p:nvCxnSpPr>
          <p:spPr>
            <a:xfrm flipH="1">
              <a:off x="8836948" y="3250187"/>
              <a:ext cx="446115" cy="9602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466EDAE-B229-862C-C171-185C0463C0E5}"/>
                </a:ext>
              </a:extLst>
            </p:cNvPr>
            <p:cNvCxnSpPr>
              <a:cxnSpLocks/>
              <a:stCxn id="35" idx="0"/>
              <a:endCxn id="36" idx="4"/>
            </p:cNvCxnSpPr>
            <p:nvPr/>
          </p:nvCxnSpPr>
          <p:spPr>
            <a:xfrm flipV="1">
              <a:off x="8522151" y="3650604"/>
              <a:ext cx="184404" cy="64110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24D1866-6BFC-CD63-930C-4F634D1ED146}"/>
                </a:ext>
              </a:extLst>
            </p:cNvPr>
            <p:cNvCxnSpPr>
              <a:cxnSpLocks/>
              <a:stCxn id="38" idx="0"/>
              <a:endCxn id="37" idx="5"/>
            </p:cNvCxnSpPr>
            <p:nvPr/>
          </p:nvCxnSpPr>
          <p:spPr>
            <a:xfrm flipV="1">
              <a:off x="9434426" y="3250187"/>
              <a:ext cx="109423" cy="66063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A663ECDA-F21F-F4B3-5A7D-E520BD9212B1}"/>
                </a:ext>
              </a:extLst>
            </p:cNvPr>
            <p:cNvCxnSpPr>
              <a:cxnSpLocks/>
              <a:stCxn id="35" idx="7"/>
              <a:endCxn id="37" idx="4"/>
            </p:cNvCxnSpPr>
            <p:nvPr/>
          </p:nvCxnSpPr>
          <p:spPr>
            <a:xfrm flipV="1">
              <a:off x="8652544" y="3302412"/>
              <a:ext cx="760912" cy="10415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9515981-5881-18C6-8127-6DF602EB02FF}"/>
                </a:ext>
              </a:extLst>
            </p:cNvPr>
            <p:cNvCxnSpPr>
              <a:cxnSpLocks/>
              <a:stCxn id="39" idx="7"/>
              <a:endCxn id="38" idx="4"/>
            </p:cNvCxnSpPr>
            <p:nvPr/>
          </p:nvCxnSpPr>
          <p:spPr>
            <a:xfrm flipV="1">
              <a:off x="9220781" y="4267433"/>
              <a:ext cx="213645" cy="66063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3DCF09A4-D470-0464-A0EA-83A9D29A0164}"/>
                </a:ext>
              </a:extLst>
            </p:cNvPr>
            <p:cNvCxnSpPr>
              <a:cxnSpLocks/>
              <a:stCxn id="35" idx="6"/>
              <a:endCxn id="38" idx="3"/>
            </p:cNvCxnSpPr>
            <p:nvPr/>
          </p:nvCxnSpPr>
          <p:spPr>
            <a:xfrm flipV="1">
              <a:off x="8706555" y="4215208"/>
              <a:ext cx="597478" cy="25480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AC210562-F4B5-0DBE-B725-9B1CDC75C722}"/>
                </a:ext>
              </a:extLst>
            </p:cNvPr>
            <p:cNvCxnSpPr>
              <a:cxnSpLocks/>
              <a:stCxn id="35" idx="5"/>
              <a:endCxn id="39" idx="1"/>
            </p:cNvCxnSpPr>
            <p:nvPr/>
          </p:nvCxnSpPr>
          <p:spPr>
            <a:xfrm>
              <a:off x="8652544" y="4596096"/>
              <a:ext cx="307451" cy="33196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8737661-5911-2EFF-4C5E-A1152155D17A}"/>
                </a:ext>
              </a:extLst>
            </p:cNvPr>
            <p:cNvCxnSpPr>
              <a:cxnSpLocks/>
              <a:stCxn id="34" idx="5"/>
              <a:endCxn id="39" idx="2"/>
            </p:cNvCxnSpPr>
            <p:nvPr/>
          </p:nvCxnSpPr>
          <p:spPr>
            <a:xfrm flipV="1">
              <a:off x="7165646" y="5054147"/>
              <a:ext cx="1740338" cy="21762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3EEDF9E-1C1B-67EC-E4D1-E61BC94C2A76}"/>
                </a:ext>
              </a:extLst>
            </p:cNvPr>
            <p:cNvCxnSpPr>
              <a:cxnSpLocks/>
              <a:stCxn id="34" idx="6"/>
              <a:endCxn id="35" idx="3"/>
            </p:cNvCxnSpPr>
            <p:nvPr/>
          </p:nvCxnSpPr>
          <p:spPr>
            <a:xfrm flipV="1">
              <a:off x="7219657" y="4596096"/>
              <a:ext cx="1172101" cy="549594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4A5C1EA-A480-4C47-BA16-548866F41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Coloring Graphs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7AFF64-B655-42FD-BE7B-28D612A81733}"/>
              </a:ext>
            </a:extLst>
          </p:cNvPr>
          <p:cNvSpPr txBox="1"/>
          <p:nvPr/>
        </p:nvSpPr>
        <p:spPr>
          <a:xfrm>
            <a:off x="0" y="6620361"/>
            <a:ext cx="4406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Levin, Oscar. </a:t>
            </a:r>
            <a:r>
              <a:rPr lang="en-US" sz="900" i="1" dirty="0"/>
              <a:t>Discrete Mathematics, An Open Introduction, 3rd Edition</a:t>
            </a:r>
            <a:r>
              <a:rPr lang="en-US" sz="900" dirty="0"/>
              <a:t>. 2021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EBB7E90-507E-0CDD-92FD-21B021F68FE7}"/>
              </a:ext>
            </a:extLst>
          </p:cNvPr>
          <p:cNvGrpSpPr/>
          <p:nvPr/>
        </p:nvGrpSpPr>
        <p:grpSpPr>
          <a:xfrm>
            <a:off x="410455" y="1654357"/>
            <a:ext cx="3876567" cy="3714750"/>
            <a:chOff x="7412146" y="1724025"/>
            <a:chExt cx="3876567" cy="37147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9C84BFF-70F1-4046-8144-6B9BC9375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12146" y="1724025"/>
              <a:ext cx="3876567" cy="371475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C7946C-BA55-2DB5-9CA8-2DFD929CF1D8}"/>
                </a:ext>
              </a:extLst>
            </p:cNvPr>
            <p:cNvSpPr txBox="1"/>
            <p:nvPr/>
          </p:nvSpPr>
          <p:spPr>
            <a:xfrm>
              <a:off x="9525515" y="2103860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2761F0-173B-505A-3212-223F285B9DBE}"/>
                </a:ext>
              </a:extLst>
            </p:cNvPr>
            <p:cNvSpPr txBox="1"/>
            <p:nvPr/>
          </p:nvSpPr>
          <p:spPr>
            <a:xfrm>
              <a:off x="7963989" y="2181497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6DB4E01-880D-5770-8AFA-D2DDDB8FF91B}"/>
                </a:ext>
              </a:extLst>
            </p:cNvPr>
            <p:cNvSpPr txBox="1"/>
            <p:nvPr/>
          </p:nvSpPr>
          <p:spPr>
            <a:xfrm>
              <a:off x="8867210" y="2533531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06325B-2C59-0A2F-C3A9-9DAC2756A9FB}"/>
                </a:ext>
              </a:extLst>
            </p:cNvPr>
            <p:cNvSpPr txBox="1"/>
            <p:nvPr/>
          </p:nvSpPr>
          <p:spPr>
            <a:xfrm>
              <a:off x="8139678" y="2902863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BF1C752-BE94-5D94-5DF5-C4FE62F4055B}"/>
                </a:ext>
              </a:extLst>
            </p:cNvPr>
            <p:cNvSpPr txBox="1"/>
            <p:nvPr/>
          </p:nvSpPr>
          <p:spPr>
            <a:xfrm>
              <a:off x="7689668" y="3572810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4F25421-EE28-B463-51AC-F982F6BBF40E}"/>
                </a:ext>
              </a:extLst>
            </p:cNvPr>
            <p:cNvSpPr txBox="1"/>
            <p:nvPr/>
          </p:nvSpPr>
          <p:spPr>
            <a:xfrm>
              <a:off x="8630194" y="3379554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C1F14C6-7166-3D4A-E089-6EB84910A36C}"/>
                </a:ext>
              </a:extLst>
            </p:cNvPr>
            <p:cNvSpPr txBox="1"/>
            <p:nvPr/>
          </p:nvSpPr>
          <p:spPr>
            <a:xfrm>
              <a:off x="9783255" y="2894273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AB0ED-95C2-4017-D760-BCD20957580C}"/>
                </a:ext>
              </a:extLst>
            </p:cNvPr>
            <p:cNvSpPr txBox="1"/>
            <p:nvPr/>
          </p:nvSpPr>
          <p:spPr>
            <a:xfrm>
              <a:off x="8923595" y="3994981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3A1123-DE47-50BB-1001-57432A1279FD}"/>
                </a:ext>
              </a:extLst>
            </p:cNvPr>
            <p:cNvSpPr txBox="1"/>
            <p:nvPr/>
          </p:nvSpPr>
          <p:spPr>
            <a:xfrm>
              <a:off x="9246271" y="4837144"/>
              <a:ext cx="279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FC8AF31-8758-2BBB-6469-0A6CD2CDF919}"/>
                </a:ext>
              </a:extLst>
            </p:cNvPr>
            <p:cNvSpPr txBox="1"/>
            <p:nvPr/>
          </p:nvSpPr>
          <p:spPr>
            <a:xfrm>
              <a:off x="10647132" y="306164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649AF59-2360-4F4C-7E96-EF916A294201}"/>
                </a:ext>
              </a:extLst>
            </p:cNvPr>
            <p:cNvSpPr txBox="1"/>
            <p:nvPr/>
          </p:nvSpPr>
          <p:spPr>
            <a:xfrm>
              <a:off x="10169092" y="3994981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B70D327-73B5-B961-9696-D74CE611E0EA}"/>
                </a:ext>
              </a:extLst>
            </p:cNvPr>
            <p:cNvSpPr txBox="1"/>
            <p:nvPr/>
          </p:nvSpPr>
          <p:spPr>
            <a:xfrm>
              <a:off x="10647131" y="4179766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40A85B2-4D24-7D0A-AFAD-9A7C3C2689CC}"/>
                </a:ext>
              </a:extLst>
            </p:cNvPr>
            <p:cNvSpPr txBox="1"/>
            <p:nvPr/>
          </p:nvSpPr>
          <p:spPr>
            <a:xfrm>
              <a:off x="10147457" y="4837263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</a:t>
              </a: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3FA373F1-0F81-AC66-4E33-938484498781}"/>
              </a:ext>
            </a:extLst>
          </p:cNvPr>
          <p:cNvSpPr/>
          <p:nvPr/>
        </p:nvSpPr>
        <p:spPr>
          <a:xfrm>
            <a:off x="7066758" y="2053768"/>
            <a:ext cx="368808" cy="35661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A0C612F-C7A5-0E4C-C54A-80756F7A0011}"/>
              </a:ext>
            </a:extLst>
          </p:cNvPr>
          <p:cNvSpPr/>
          <p:nvPr/>
        </p:nvSpPr>
        <p:spPr>
          <a:xfrm>
            <a:off x="7153200" y="3089012"/>
            <a:ext cx="368808" cy="356615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D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4EAA9D2-F0FD-FF8D-6FAF-CCBFFF2EAFF4}"/>
              </a:ext>
            </a:extLst>
          </p:cNvPr>
          <p:cNvSpPr/>
          <p:nvPr/>
        </p:nvSpPr>
        <p:spPr>
          <a:xfrm>
            <a:off x="7720576" y="2732397"/>
            <a:ext cx="368808" cy="356615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C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F788B59-DFA3-C0EB-E579-2ACA7CC2DD1E}"/>
              </a:ext>
            </a:extLst>
          </p:cNvPr>
          <p:cNvSpPr/>
          <p:nvPr/>
        </p:nvSpPr>
        <p:spPr>
          <a:xfrm>
            <a:off x="7958725" y="2047777"/>
            <a:ext cx="368808" cy="356615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C67205A-86CC-89C5-2418-A726A1EC591A}"/>
              </a:ext>
            </a:extLst>
          </p:cNvPr>
          <p:cNvSpPr/>
          <p:nvPr/>
        </p:nvSpPr>
        <p:spPr>
          <a:xfrm>
            <a:off x="7847837" y="3601455"/>
            <a:ext cx="368808" cy="35661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F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F452132-F116-3D56-8EDA-CFC2932048BF}"/>
              </a:ext>
            </a:extLst>
          </p:cNvPr>
          <p:cNvCxnSpPr>
            <a:cxnSpLocks/>
            <a:stCxn id="20" idx="6"/>
            <a:endCxn id="23" idx="2"/>
          </p:cNvCxnSpPr>
          <p:nvPr/>
        </p:nvCxnSpPr>
        <p:spPr>
          <a:xfrm flipV="1">
            <a:off x="7435566" y="2226085"/>
            <a:ext cx="523159" cy="599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D3DC3499-E069-E6AA-C73B-46772D45CA1F}"/>
              </a:ext>
            </a:extLst>
          </p:cNvPr>
          <p:cNvSpPr/>
          <p:nvPr/>
        </p:nvSpPr>
        <p:spPr>
          <a:xfrm>
            <a:off x="6455717" y="3105856"/>
            <a:ext cx="368808" cy="356615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E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6A0AFBF-0620-93F1-2760-C833A10B930C}"/>
              </a:ext>
            </a:extLst>
          </p:cNvPr>
          <p:cNvSpPr/>
          <p:nvPr/>
        </p:nvSpPr>
        <p:spPr>
          <a:xfrm>
            <a:off x="7435566" y="4270445"/>
            <a:ext cx="368808" cy="356615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H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01FA122-AEAF-F7AA-8932-7F38ABBF2A91}"/>
              </a:ext>
            </a:extLst>
          </p:cNvPr>
          <p:cNvSpPr/>
          <p:nvPr/>
        </p:nvSpPr>
        <p:spPr>
          <a:xfrm>
            <a:off x="6858469" y="4940712"/>
            <a:ext cx="368808" cy="35661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I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EF75FA3-3DE3-58F8-D944-3C929512C0E9}"/>
              </a:ext>
            </a:extLst>
          </p:cNvPr>
          <p:cNvSpPr/>
          <p:nvPr/>
        </p:nvSpPr>
        <p:spPr>
          <a:xfrm>
            <a:off x="8345367" y="4265036"/>
            <a:ext cx="368808" cy="356615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K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A302431-7A4F-B8DB-17CC-10920A4AE1AE}"/>
              </a:ext>
            </a:extLst>
          </p:cNvPr>
          <p:cNvSpPr/>
          <p:nvPr/>
        </p:nvSpPr>
        <p:spPr>
          <a:xfrm>
            <a:off x="8529771" y="3267319"/>
            <a:ext cx="368808" cy="356615"/>
          </a:xfrm>
          <a:prstGeom prst="ellipse">
            <a:avLst/>
          </a:prstGeom>
          <a:solidFill>
            <a:srgbClr val="FFC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G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38FC644-B046-0554-3792-44435063C37D}"/>
              </a:ext>
            </a:extLst>
          </p:cNvPr>
          <p:cNvSpPr/>
          <p:nvPr/>
        </p:nvSpPr>
        <p:spPr>
          <a:xfrm>
            <a:off x="9236672" y="2919127"/>
            <a:ext cx="368808" cy="35661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J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C97DF91-C47B-AFD4-BCA2-5865BF227358}"/>
              </a:ext>
            </a:extLst>
          </p:cNvPr>
          <p:cNvSpPr/>
          <p:nvPr/>
        </p:nvSpPr>
        <p:spPr>
          <a:xfrm>
            <a:off x="9257642" y="3884148"/>
            <a:ext cx="368808" cy="356615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L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7740538-9BB6-C37F-4FBE-1D7BD9FF32C9}"/>
              </a:ext>
            </a:extLst>
          </p:cNvPr>
          <p:cNvSpPr/>
          <p:nvPr/>
        </p:nvSpPr>
        <p:spPr>
          <a:xfrm>
            <a:off x="8913604" y="4849169"/>
            <a:ext cx="368808" cy="356615"/>
          </a:xfrm>
          <a:prstGeom prst="ellipse">
            <a:avLst/>
          </a:prstGeom>
          <a:solidFill>
            <a:srgbClr val="FFC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M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304778B-216A-1A4C-6FCA-450045DF6DA9}"/>
              </a:ext>
            </a:extLst>
          </p:cNvPr>
          <p:cNvCxnSpPr>
            <a:cxnSpLocks/>
            <a:stCxn id="20" idx="5"/>
            <a:endCxn id="22" idx="1"/>
          </p:cNvCxnSpPr>
          <p:nvPr/>
        </p:nvCxnSpPr>
        <p:spPr>
          <a:xfrm>
            <a:off x="7381555" y="2358158"/>
            <a:ext cx="393032" cy="42646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D2AF657-A520-4E38-5361-930EFB049C9B}"/>
              </a:ext>
            </a:extLst>
          </p:cNvPr>
          <p:cNvCxnSpPr>
            <a:cxnSpLocks/>
            <a:stCxn id="20" idx="4"/>
            <a:endCxn id="21" idx="0"/>
          </p:cNvCxnSpPr>
          <p:nvPr/>
        </p:nvCxnSpPr>
        <p:spPr>
          <a:xfrm>
            <a:off x="7251162" y="2410383"/>
            <a:ext cx="86442" cy="67862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6D8601C-FF7F-5171-D69C-96C53D88D0EF}"/>
              </a:ext>
            </a:extLst>
          </p:cNvPr>
          <p:cNvCxnSpPr>
            <a:cxnSpLocks/>
            <a:stCxn id="20" idx="3"/>
            <a:endCxn id="31" idx="0"/>
          </p:cNvCxnSpPr>
          <p:nvPr/>
        </p:nvCxnSpPr>
        <p:spPr>
          <a:xfrm flipH="1">
            <a:off x="6640121" y="2358158"/>
            <a:ext cx="480648" cy="7476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68CDA41-8F9E-D9F6-E501-C1292F33F683}"/>
              </a:ext>
            </a:extLst>
          </p:cNvPr>
          <p:cNvCxnSpPr>
            <a:cxnSpLocks/>
            <a:stCxn id="31" idx="6"/>
            <a:endCxn id="21" idx="2"/>
          </p:cNvCxnSpPr>
          <p:nvPr/>
        </p:nvCxnSpPr>
        <p:spPr>
          <a:xfrm flipV="1">
            <a:off x="6824525" y="3267320"/>
            <a:ext cx="328675" cy="168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96A3ADE-137D-7F52-1430-2B0FA68DBD9A}"/>
              </a:ext>
            </a:extLst>
          </p:cNvPr>
          <p:cNvCxnSpPr>
            <a:cxnSpLocks/>
            <a:stCxn id="31" idx="4"/>
            <a:endCxn id="52" idx="1"/>
          </p:cNvCxnSpPr>
          <p:nvPr/>
        </p:nvCxnSpPr>
        <p:spPr>
          <a:xfrm>
            <a:off x="6640121" y="3462471"/>
            <a:ext cx="272359" cy="15304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83631D4-8C58-F173-7070-F621EA042DA4}"/>
              </a:ext>
            </a:extLst>
          </p:cNvPr>
          <p:cNvCxnSpPr>
            <a:cxnSpLocks/>
            <a:stCxn id="22" idx="0"/>
            <a:endCxn id="23" idx="4"/>
          </p:cNvCxnSpPr>
          <p:nvPr/>
        </p:nvCxnSpPr>
        <p:spPr>
          <a:xfrm flipV="1">
            <a:off x="7904980" y="2404392"/>
            <a:ext cx="238149" cy="32800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DB4D622-0491-7AB1-6C9E-69907940CDFE}"/>
              </a:ext>
            </a:extLst>
          </p:cNvPr>
          <p:cNvCxnSpPr>
            <a:cxnSpLocks/>
            <a:stCxn id="54" idx="0"/>
            <a:endCxn id="23" idx="5"/>
          </p:cNvCxnSpPr>
          <p:nvPr/>
        </p:nvCxnSpPr>
        <p:spPr>
          <a:xfrm flipH="1" flipV="1">
            <a:off x="8273522" y="2352167"/>
            <a:ext cx="440653" cy="91515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481438E-141A-0620-3661-7B6BCC46E26C}"/>
              </a:ext>
            </a:extLst>
          </p:cNvPr>
          <p:cNvCxnSpPr>
            <a:cxnSpLocks/>
            <a:stCxn id="23" idx="6"/>
            <a:endCxn id="55" idx="1"/>
          </p:cNvCxnSpPr>
          <p:nvPr/>
        </p:nvCxnSpPr>
        <p:spPr>
          <a:xfrm>
            <a:off x="8327533" y="2226085"/>
            <a:ext cx="963150" cy="74526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BADB86B2-7233-9572-6FB1-4A29FB56E901}"/>
              </a:ext>
            </a:extLst>
          </p:cNvPr>
          <p:cNvCxnSpPr>
            <a:cxnSpLocks/>
            <a:stCxn id="22" idx="3"/>
            <a:endCxn id="21" idx="6"/>
          </p:cNvCxnSpPr>
          <p:nvPr/>
        </p:nvCxnSpPr>
        <p:spPr>
          <a:xfrm flipH="1">
            <a:off x="7522008" y="3036787"/>
            <a:ext cx="252579" cy="23053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2FA6992-E8E4-9867-296F-A16DED6C46FC}"/>
              </a:ext>
            </a:extLst>
          </p:cNvPr>
          <p:cNvCxnSpPr>
            <a:cxnSpLocks/>
            <a:stCxn id="24" idx="0"/>
            <a:endCxn id="22" idx="4"/>
          </p:cNvCxnSpPr>
          <p:nvPr/>
        </p:nvCxnSpPr>
        <p:spPr>
          <a:xfrm flipH="1" flipV="1">
            <a:off x="7904980" y="3089012"/>
            <a:ext cx="127261" cy="51244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98342BCA-3B91-404C-A93C-7B5662CFF81C}"/>
              </a:ext>
            </a:extLst>
          </p:cNvPr>
          <p:cNvCxnSpPr>
            <a:cxnSpLocks/>
            <a:stCxn id="54" idx="2"/>
            <a:endCxn id="22" idx="5"/>
          </p:cNvCxnSpPr>
          <p:nvPr/>
        </p:nvCxnSpPr>
        <p:spPr>
          <a:xfrm flipH="1" flipV="1">
            <a:off x="8035373" y="3036787"/>
            <a:ext cx="494398" cy="4088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CFB876F-F9F6-3AB6-37B4-44A5B75D5667}"/>
              </a:ext>
            </a:extLst>
          </p:cNvPr>
          <p:cNvCxnSpPr>
            <a:cxnSpLocks/>
            <a:stCxn id="51" idx="7"/>
            <a:endCxn id="24" idx="3"/>
          </p:cNvCxnSpPr>
          <p:nvPr/>
        </p:nvCxnSpPr>
        <p:spPr>
          <a:xfrm flipV="1">
            <a:off x="7750363" y="3905845"/>
            <a:ext cx="151485" cy="41682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9AE1C2DF-BFA1-96DB-EDFA-9ABA8249ED40}"/>
              </a:ext>
            </a:extLst>
          </p:cNvPr>
          <p:cNvCxnSpPr>
            <a:cxnSpLocks/>
            <a:stCxn id="21" idx="5"/>
            <a:endCxn id="24" idx="1"/>
          </p:cNvCxnSpPr>
          <p:nvPr/>
        </p:nvCxnSpPr>
        <p:spPr>
          <a:xfrm>
            <a:off x="7467997" y="3393402"/>
            <a:ext cx="433851" cy="26027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4F0A3EE5-0150-08F4-CF98-4BE442E0818C}"/>
              </a:ext>
            </a:extLst>
          </p:cNvPr>
          <p:cNvCxnSpPr>
            <a:cxnSpLocks/>
            <a:stCxn id="21" idx="4"/>
            <a:endCxn id="51" idx="1"/>
          </p:cNvCxnSpPr>
          <p:nvPr/>
        </p:nvCxnSpPr>
        <p:spPr>
          <a:xfrm>
            <a:off x="7337604" y="3445627"/>
            <a:ext cx="151973" cy="87704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2781998A-AC57-DCAB-4C47-C6270B914779}"/>
              </a:ext>
            </a:extLst>
          </p:cNvPr>
          <p:cNvCxnSpPr>
            <a:cxnSpLocks/>
            <a:stCxn id="21" idx="3"/>
            <a:endCxn id="52" idx="0"/>
          </p:cNvCxnSpPr>
          <p:nvPr/>
        </p:nvCxnSpPr>
        <p:spPr>
          <a:xfrm flipH="1">
            <a:off x="7042873" y="3393402"/>
            <a:ext cx="164338" cy="15473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B366C67A-EE47-E402-5363-3858D9630B2C}"/>
              </a:ext>
            </a:extLst>
          </p:cNvPr>
          <p:cNvCxnSpPr>
            <a:cxnSpLocks/>
            <a:stCxn id="52" idx="7"/>
            <a:endCxn id="51" idx="3"/>
          </p:cNvCxnSpPr>
          <p:nvPr/>
        </p:nvCxnSpPr>
        <p:spPr>
          <a:xfrm flipV="1">
            <a:off x="7173266" y="4574835"/>
            <a:ext cx="316311" cy="41810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98ACD598-CD26-BD40-E3D1-966D549CD658}"/>
              </a:ext>
            </a:extLst>
          </p:cNvPr>
          <p:cNvCxnSpPr>
            <a:cxnSpLocks/>
            <a:stCxn id="51" idx="6"/>
            <a:endCxn id="53" idx="2"/>
          </p:cNvCxnSpPr>
          <p:nvPr/>
        </p:nvCxnSpPr>
        <p:spPr>
          <a:xfrm flipV="1">
            <a:off x="7804374" y="4443344"/>
            <a:ext cx="540993" cy="540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0BA8701-D179-9B98-2E63-43F41DD6CD49}"/>
              </a:ext>
            </a:extLst>
          </p:cNvPr>
          <p:cNvCxnSpPr>
            <a:cxnSpLocks/>
            <a:stCxn id="24" idx="6"/>
            <a:endCxn id="54" idx="3"/>
          </p:cNvCxnSpPr>
          <p:nvPr/>
        </p:nvCxnSpPr>
        <p:spPr>
          <a:xfrm flipV="1">
            <a:off x="8216645" y="3571709"/>
            <a:ext cx="367137" cy="20805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047DA954-97EE-2F23-652E-7A144B404B84}"/>
              </a:ext>
            </a:extLst>
          </p:cNvPr>
          <p:cNvCxnSpPr>
            <a:cxnSpLocks/>
            <a:stCxn id="24" idx="5"/>
            <a:endCxn id="53" idx="1"/>
          </p:cNvCxnSpPr>
          <p:nvPr/>
        </p:nvCxnSpPr>
        <p:spPr>
          <a:xfrm>
            <a:off x="8162634" y="3905845"/>
            <a:ext cx="236744" cy="41141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C6E49BEE-732F-68EF-EDC9-35D20E6B0609}"/>
              </a:ext>
            </a:extLst>
          </p:cNvPr>
          <p:cNvCxnSpPr>
            <a:cxnSpLocks/>
            <a:stCxn id="55" idx="3"/>
            <a:endCxn id="54" idx="7"/>
          </p:cNvCxnSpPr>
          <p:nvPr/>
        </p:nvCxnSpPr>
        <p:spPr>
          <a:xfrm flipH="1">
            <a:off x="8844568" y="3223517"/>
            <a:ext cx="446115" cy="960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1FC826A8-39C2-221E-67A5-7F0A8922C3C1}"/>
              </a:ext>
            </a:extLst>
          </p:cNvPr>
          <p:cNvCxnSpPr>
            <a:cxnSpLocks/>
            <a:stCxn id="53" idx="0"/>
            <a:endCxn id="54" idx="4"/>
          </p:cNvCxnSpPr>
          <p:nvPr/>
        </p:nvCxnSpPr>
        <p:spPr>
          <a:xfrm flipV="1">
            <a:off x="8529771" y="3623934"/>
            <a:ext cx="184404" cy="64110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3C54ED7C-B7CB-5833-F54D-D04F1CF6C925}"/>
              </a:ext>
            </a:extLst>
          </p:cNvPr>
          <p:cNvCxnSpPr>
            <a:cxnSpLocks/>
            <a:stCxn id="56" idx="0"/>
            <a:endCxn id="55" idx="5"/>
          </p:cNvCxnSpPr>
          <p:nvPr/>
        </p:nvCxnSpPr>
        <p:spPr>
          <a:xfrm flipV="1">
            <a:off x="9442046" y="3223517"/>
            <a:ext cx="109423" cy="66063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710B83DA-6F4A-8A45-7385-4D82DF72543D}"/>
              </a:ext>
            </a:extLst>
          </p:cNvPr>
          <p:cNvCxnSpPr>
            <a:cxnSpLocks/>
            <a:stCxn id="53" idx="7"/>
            <a:endCxn id="55" idx="4"/>
          </p:cNvCxnSpPr>
          <p:nvPr/>
        </p:nvCxnSpPr>
        <p:spPr>
          <a:xfrm flipV="1">
            <a:off x="8660164" y="3275742"/>
            <a:ext cx="760912" cy="104151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128EA9F-DB12-A87D-21B6-6BA41E5E5537}"/>
              </a:ext>
            </a:extLst>
          </p:cNvPr>
          <p:cNvCxnSpPr>
            <a:cxnSpLocks/>
            <a:stCxn id="57" idx="7"/>
            <a:endCxn id="56" idx="4"/>
          </p:cNvCxnSpPr>
          <p:nvPr/>
        </p:nvCxnSpPr>
        <p:spPr>
          <a:xfrm flipV="1">
            <a:off x="9228401" y="4240763"/>
            <a:ext cx="213645" cy="66063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3E12F083-0E2F-40E0-AA11-D6E5859DC66C}"/>
              </a:ext>
            </a:extLst>
          </p:cNvPr>
          <p:cNvCxnSpPr>
            <a:cxnSpLocks/>
            <a:stCxn id="53" idx="6"/>
            <a:endCxn id="56" idx="3"/>
          </p:cNvCxnSpPr>
          <p:nvPr/>
        </p:nvCxnSpPr>
        <p:spPr>
          <a:xfrm flipV="1">
            <a:off x="8714175" y="4188538"/>
            <a:ext cx="597478" cy="25480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FBCABB8-4069-793D-B730-E29A07B52EC7}"/>
              </a:ext>
            </a:extLst>
          </p:cNvPr>
          <p:cNvCxnSpPr>
            <a:cxnSpLocks/>
            <a:stCxn id="53" idx="5"/>
            <a:endCxn id="57" idx="1"/>
          </p:cNvCxnSpPr>
          <p:nvPr/>
        </p:nvCxnSpPr>
        <p:spPr>
          <a:xfrm>
            <a:off x="8660164" y="4569426"/>
            <a:ext cx="307451" cy="33196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422AAC1-3F1A-365F-7132-46E2E4629838}"/>
              </a:ext>
            </a:extLst>
          </p:cNvPr>
          <p:cNvCxnSpPr>
            <a:cxnSpLocks/>
            <a:stCxn id="52" idx="5"/>
            <a:endCxn id="57" idx="2"/>
          </p:cNvCxnSpPr>
          <p:nvPr/>
        </p:nvCxnSpPr>
        <p:spPr>
          <a:xfrm flipV="1">
            <a:off x="7173266" y="5027477"/>
            <a:ext cx="1740338" cy="21762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05A37856-2A26-07B2-C8E0-3F3E70CB4086}"/>
              </a:ext>
            </a:extLst>
          </p:cNvPr>
          <p:cNvCxnSpPr>
            <a:cxnSpLocks/>
            <a:stCxn id="52" idx="6"/>
            <a:endCxn id="53" idx="3"/>
          </p:cNvCxnSpPr>
          <p:nvPr/>
        </p:nvCxnSpPr>
        <p:spPr>
          <a:xfrm flipV="1">
            <a:off x="7227277" y="4569426"/>
            <a:ext cx="1172101" cy="54959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2700A374-91D4-F3C6-AC66-CADDA5DBF0F0}"/>
              </a:ext>
            </a:extLst>
          </p:cNvPr>
          <p:cNvSpPr txBox="1"/>
          <p:nvPr/>
        </p:nvSpPr>
        <p:spPr>
          <a:xfrm>
            <a:off x="6549390" y="765810"/>
            <a:ext cx="5371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Let's color the nodes using the greedy algorithm,</a:t>
            </a:r>
          </a:p>
          <a:p>
            <a:r>
              <a:rPr lang="en-US" dirty="0"/>
              <a:t>in alphabetical order.</a:t>
            </a:r>
          </a:p>
        </p:txBody>
      </p:sp>
    </p:spTree>
    <p:extLst>
      <p:ext uri="{BB962C8B-B14F-4D97-AF65-F5344CB8AC3E}">
        <p14:creationId xmlns:p14="http://schemas.microsoft.com/office/powerpoint/2010/main" val="57990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31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3E6FB-ED16-88B7-C0ED-2988EAA28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0BD86-B980-98BC-B4C6-2BBB8043B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terminology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1A0C12-6D0F-35A7-E59A-77F807794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158" y="3429000"/>
            <a:ext cx="3467584" cy="29333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0B9DF7-4CF9-27BA-F2BB-533C27F79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158" y="0"/>
            <a:ext cx="3467584" cy="301984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F89CAAF-C0E7-B453-B24E-DDD8B7850C91}"/>
              </a:ext>
            </a:extLst>
          </p:cNvPr>
          <p:cNvSpPr/>
          <p:nvPr/>
        </p:nvSpPr>
        <p:spPr>
          <a:xfrm>
            <a:off x="462457" y="2080870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Vertices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1723A-F572-5D24-BED8-99BDE8AB9FBC}"/>
              </a:ext>
            </a:extLst>
          </p:cNvPr>
          <p:cNvSpPr/>
          <p:nvPr/>
        </p:nvSpPr>
        <p:spPr>
          <a:xfrm>
            <a:off x="4852172" y="2076686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BE2EBF-714A-076B-45F2-BEE047495AAF}"/>
              </a:ext>
            </a:extLst>
          </p:cNvPr>
          <p:cNvSpPr/>
          <p:nvPr/>
        </p:nvSpPr>
        <p:spPr>
          <a:xfrm>
            <a:off x="4852171" y="3001773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Links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1AEEED-8DE8-7278-56B2-A24846C284A8}"/>
              </a:ext>
            </a:extLst>
          </p:cNvPr>
          <p:cNvSpPr/>
          <p:nvPr/>
        </p:nvSpPr>
        <p:spPr>
          <a:xfrm>
            <a:off x="462456" y="2542910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In/Out degrees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C51D-7748-A291-D045-751D6BC1AFED}"/>
              </a:ext>
            </a:extLst>
          </p:cNvPr>
          <p:cNvSpPr/>
          <p:nvPr/>
        </p:nvSpPr>
        <p:spPr>
          <a:xfrm>
            <a:off x="4852170" y="3466856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Walk/Trail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A4C7BC4-CFFE-BE88-90D6-F9D0CE71A83F}"/>
              </a:ext>
            </a:extLst>
          </p:cNvPr>
          <p:cNvSpPr/>
          <p:nvPr/>
        </p:nvSpPr>
        <p:spPr>
          <a:xfrm>
            <a:off x="462456" y="3477481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Circuit/ Path/Cycle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B2B4C4-A3EB-9D1A-FA6B-439C44550DA0}"/>
              </a:ext>
            </a:extLst>
          </p:cNvPr>
          <p:cNvSpPr/>
          <p:nvPr/>
        </p:nvSpPr>
        <p:spPr>
          <a:xfrm>
            <a:off x="482638" y="3950012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F2AD68-136E-29FE-7AC1-DFF5DABC2297}"/>
              </a:ext>
            </a:extLst>
          </p:cNvPr>
          <p:cNvSpPr/>
          <p:nvPr/>
        </p:nvSpPr>
        <p:spPr>
          <a:xfrm>
            <a:off x="4831991" y="3969625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Loop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97EBF8-5BE2-D0E0-4F2C-BA2F5B028E54}"/>
              </a:ext>
            </a:extLst>
          </p:cNvPr>
          <p:cNvSpPr/>
          <p:nvPr/>
        </p:nvSpPr>
        <p:spPr>
          <a:xfrm>
            <a:off x="4852170" y="2532621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Directed/Undirected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0E71EA-8CB3-168A-602A-A212CAC60955}"/>
              </a:ext>
            </a:extLst>
          </p:cNvPr>
          <p:cNvSpPr/>
          <p:nvPr/>
        </p:nvSpPr>
        <p:spPr>
          <a:xfrm>
            <a:off x="4843068" y="4425706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Trees/Graph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39644F7-46BD-A83F-A2A5-006FC555C1A6}"/>
                  </a:ext>
                </a:extLst>
              </p:cNvPr>
              <p:cNvSpPr txBox="1"/>
              <p:nvPr/>
            </p:nvSpPr>
            <p:spPr>
              <a:xfrm>
                <a:off x="1478351" y="1479138"/>
                <a:ext cx="6096000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</m:d>
                          </m:e>
                        </m:d>
                      </m:e>
                    </m:d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39644F7-46BD-A83F-A2A5-006FC555C1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351" y="1479138"/>
                <a:ext cx="6096000" cy="40498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Rectangle 23">
            <a:extLst>
              <a:ext uri="{FF2B5EF4-FFF2-40B4-BE49-F238E27FC236}">
                <a16:creationId xmlns:a16="http://schemas.microsoft.com/office/drawing/2014/main" id="{FA40E1F9-A06F-FB08-A804-22817CA5C885}"/>
              </a:ext>
            </a:extLst>
          </p:cNvPr>
          <p:cNvSpPr/>
          <p:nvPr/>
        </p:nvSpPr>
        <p:spPr>
          <a:xfrm>
            <a:off x="4843068" y="4884102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Incident/connects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DFB661D-DF42-786E-A7A4-1E47A1043A9D}"/>
              </a:ext>
            </a:extLst>
          </p:cNvPr>
          <p:cNvSpPr/>
          <p:nvPr/>
        </p:nvSpPr>
        <p:spPr>
          <a:xfrm>
            <a:off x="482638" y="5330413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Endpoints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5213F81-14B7-D9E0-C7CA-602AB445EE4B}"/>
                  </a:ext>
                </a:extLst>
              </p:cNvPr>
              <p:cNvSpPr txBox="1"/>
              <p:nvPr/>
            </p:nvSpPr>
            <p:spPr>
              <a:xfrm>
                <a:off x="2665668" y="2135881"/>
                <a:ext cx="2183030" cy="13186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sub>
                        <m:sup/>
                        <m:e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deg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d>
                            </m:e>
                          </m:fun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=2⋅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 </a:t>
                </a:r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5213F81-14B7-D9E0-C7CA-602AB445EE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5668" y="2135881"/>
                <a:ext cx="2183030" cy="1318631"/>
              </a:xfrm>
              <a:prstGeom prst="rect">
                <a:avLst/>
              </a:prstGeom>
              <a:blipFill>
                <a:blip r:embed="rId5"/>
                <a:stretch>
                  <a:fillRect l="-34682" t="-50476" b="-780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ectangle 28">
            <a:extLst>
              <a:ext uri="{FF2B5EF4-FFF2-40B4-BE49-F238E27FC236}">
                <a16:creationId xmlns:a16="http://schemas.microsoft.com/office/drawing/2014/main" id="{2C11B09E-AAC9-9AB1-0CD0-E6F3A37F0188}"/>
              </a:ext>
            </a:extLst>
          </p:cNvPr>
          <p:cNvSpPr/>
          <p:nvPr/>
        </p:nvSpPr>
        <p:spPr>
          <a:xfrm>
            <a:off x="4843068" y="5330413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Multi-graph - pairs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1459E58-58A7-7535-C4C4-49071AEB5A4A}"/>
              </a:ext>
            </a:extLst>
          </p:cNvPr>
          <p:cNvSpPr/>
          <p:nvPr/>
        </p:nvSpPr>
        <p:spPr>
          <a:xfrm>
            <a:off x="4869871" y="5770820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Completed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6C0DE8C-3C47-4158-72DA-3BDF4C12C0DA}"/>
              </a:ext>
            </a:extLst>
          </p:cNvPr>
          <p:cNvSpPr txBox="1"/>
          <p:nvPr/>
        </p:nvSpPr>
        <p:spPr>
          <a:xfrm>
            <a:off x="3060394" y="2343369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Handshaking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6775343-0D73-F4FE-D13F-9EBA700C33E0}"/>
              </a:ext>
            </a:extLst>
          </p:cNvPr>
          <p:cNvSpPr/>
          <p:nvPr/>
        </p:nvSpPr>
        <p:spPr>
          <a:xfrm>
            <a:off x="482638" y="4482416"/>
            <a:ext cx="2183030" cy="7680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Adjacency List (Neighbors)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F8C2457-3661-9A04-6E49-E2D28BA3689D}"/>
              </a:ext>
            </a:extLst>
          </p:cNvPr>
          <p:cNvSpPr/>
          <p:nvPr/>
        </p:nvSpPr>
        <p:spPr>
          <a:xfrm>
            <a:off x="497522" y="6372295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K-vertex conn.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C1E4572-FE54-D00A-D9C5-DA8EAF6B8CFC}"/>
              </a:ext>
            </a:extLst>
          </p:cNvPr>
          <p:cNvSpPr/>
          <p:nvPr/>
        </p:nvSpPr>
        <p:spPr>
          <a:xfrm>
            <a:off x="4869871" y="6316684"/>
            <a:ext cx="2183030" cy="366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K-edge conn.</a:t>
            </a:r>
          </a:p>
        </p:txBody>
      </p:sp>
    </p:spTree>
    <p:extLst>
      <p:ext uri="{BB962C8B-B14F-4D97-AF65-F5344CB8AC3E}">
        <p14:creationId xmlns:p14="http://schemas.microsoft.com/office/powerpoint/2010/main" val="1007202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0" grpId="0" animBg="1"/>
      <p:bldP spid="24" grpId="0" animBg="1"/>
      <p:bldP spid="25" grpId="0" animBg="1"/>
      <p:bldP spid="29" grpId="0" animBg="1"/>
      <p:bldP spid="30" grpId="0" animBg="1"/>
      <p:bldP spid="33" grpId="0" animBg="1"/>
      <p:bldP spid="34" grpId="0" animBg="1"/>
      <p:bldP spid="3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5C1EA-A480-4C47-BA16-548866F41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Coloring Graphs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3BEF01-98C4-40D8-A9B9-20BF80E756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0" y="1578544"/>
                <a:ext cx="5898545" cy="4669856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The Four Color Theorem (proved in 1976), states that if a graph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is planar, then its regions can be colored using 4 or fewer colors.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 current best proof requires computers to check 633 reducible configurations....not an easy proof.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3BEF01-98C4-40D8-A9B9-20BF80E756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0" y="1578544"/>
                <a:ext cx="5898545" cy="4669856"/>
              </a:xfrm>
              <a:blipFill>
                <a:blip r:embed="rId2"/>
                <a:stretch>
                  <a:fillRect l="-1138" t="-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69C84BFF-70F1-4046-8144-6B9BC9375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981" y="626044"/>
            <a:ext cx="3876567" cy="3714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7AFF64-B655-42FD-BE7B-28D612A81733}"/>
              </a:ext>
            </a:extLst>
          </p:cNvPr>
          <p:cNvSpPr txBox="1"/>
          <p:nvPr/>
        </p:nvSpPr>
        <p:spPr>
          <a:xfrm>
            <a:off x="0" y="6620361"/>
            <a:ext cx="4406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Levin, Oscar. </a:t>
            </a:r>
            <a:r>
              <a:rPr lang="en-US" sz="900" i="1" dirty="0"/>
              <a:t>Discrete Mathematics, An Open Introduction, 3rd Edition</a:t>
            </a:r>
            <a:r>
              <a:rPr lang="en-US" sz="900" dirty="0"/>
              <a:t>. 2021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3F8F07A-E15D-4333-AADF-88A60E65B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764" y="4482676"/>
            <a:ext cx="3083000" cy="1907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545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AF981-EE4E-CBDE-7983-41A361BE6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Chromatic 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DB347-A800-A75A-1C2A-D9ED99FB1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Chromatic Number is determined by Greedy Algorithm.</a:t>
            </a:r>
          </a:p>
          <a:p>
            <a:r>
              <a:rPr lang="en-US" dirty="0"/>
              <a:t>Find the node(n</a:t>
            </a:r>
            <a:r>
              <a:rPr lang="en-US" baseline="-25000" dirty="0"/>
              <a:t>1</a:t>
            </a:r>
            <a:r>
              <a:rPr lang="en-US" dirty="0"/>
              <a:t>) with the most vertexes. Assign it one color.</a:t>
            </a:r>
          </a:p>
          <a:p>
            <a:r>
              <a:rPr lang="en-US" dirty="0"/>
              <a:t>Pick adjacent node to n</a:t>
            </a:r>
            <a:r>
              <a:rPr lang="en-US" baseline="-25000" dirty="0"/>
              <a:t>1</a:t>
            </a:r>
            <a:r>
              <a:rPr lang="en-US" dirty="0"/>
              <a:t>, a color. Repeat until all adjacent noes to n</a:t>
            </a:r>
            <a:r>
              <a:rPr lang="en-US" baseline="-25000" dirty="0"/>
              <a:t>1</a:t>
            </a:r>
            <a:r>
              <a:rPr lang="en-US" dirty="0"/>
              <a:t> </a:t>
            </a:r>
            <a:r>
              <a:rPr lang="en-US"/>
              <a:t>are colored. 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37EE3F4-5A9F-6EFC-E34F-ABF67E6BF19A}"/>
              </a:ext>
            </a:extLst>
          </p:cNvPr>
          <p:cNvSpPr/>
          <p:nvPr/>
        </p:nvSpPr>
        <p:spPr>
          <a:xfrm>
            <a:off x="6040600" y="271899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D50BC9-0F0F-C348-9CF7-4750006A62DB}"/>
              </a:ext>
            </a:extLst>
          </p:cNvPr>
          <p:cNvSpPr/>
          <p:nvPr/>
        </p:nvSpPr>
        <p:spPr>
          <a:xfrm>
            <a:off x="7213726" y="1363877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F4BC563-A534-ACB6-1B7F-2B23CBCB0BD0}"/>
              </a:ext>
            </a:extLst>
          </p:cNvPr>
          <p:cNvSpPr/>
          <p:nvPr/>
        </p:nvSpPr>
        <p:spPr>
          <a:xfrm>
            <a:off x="6430460" y="1973477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2826822-4FDA-13DB-02EF-C34B1FD38C24}"/>
              </a:ext>
            </a:extLst>
          </p:cNvPr>
          <p:cNvSpPr/>
          <p:nvPr/>
        </p:nvSpPr>
        <p:spPr>
          <a:xfrm>
            <a:off x="6006930" y="1214579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15CE855-DF50-8E86-81A8-6F314CCFBD0A}"/>
              </a:ext>
            </a:extLst>
          </p:cNvPr>
          <p:cNvSpPr/>
          <p:nvPr/>
        </p:nvSpPr>
        <p:spPr>
          <a:xfrm>
            <a:off x="7366126" y="551797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C8925FB-25FD-786D-10E2-B8FCE75C4EAD}"/>
              </a:ext>
            </a:extLst>
          </p:cNvPr>
          <p:cNvSpPr/>
          <p:nvPr/>
        </p:nvSpPr>
        <p:spPr>
          <a:xfrm>
            <a:off x="6986898" y="137717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5EB523E-D1D1-2DBA-6A9E-2D78175583D5}"/>
              </a:ext>
            </a:extLst>
          </p:cNvPr>
          <p:cNvCxnSpPr>
            <a:stCxn id="4" idx="5"/>
            <a:endCxn id="5" idx="1"/>
          </p:cNvCxnSpPr>
          <p:nvPr/>
        </p:nvCxnSpPr>
        <p:spPr>
          <a:xfrm>
            <a:off x="6349166" y="598710"/>
            <a:ext cx="917501" cy="82123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00BF39E-70EB-E6C8-9D92-6173CAF00533}"/>
              </a:ext>
            </a:extLst>
          </p:cNvPr>
          <p:cNvCxnSpPr>
            <a:cxnSpLocks/>
            <a:stCxn id="4" idx="6"/>
            <a:endCxn id="9" idx="2"/>
          </p:cNvCxnSpPr>
          <p:nvPr/>
        </p:nvCxnSpPr>
        <p:spPr>
          <a:xfrm flipV="1">
            <a:off x="6402107" y="329159"/>
            <a:ext cx="584791" cy="134182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47BE89B-7A27-DA24-9D3B-CAA6ED726566}"/>
              </a:ext>
            </a:extLst>
          </p:cNvPr>
          <p:cNvCxnSpPr>
            <a:cxnSpLocks/>
            <a:stCxn id="4" idx="4"/>
            <a:endCxn id="7" idx="0"/>
          </p:cNvCxnSpPr>
          <p:nvPr/>
        </p:nvCxnSpPr>
        <p:spPr>
          <a:xfrm flipH="1">
            <a:off x="6187684" y="654782"/>
            <a:ext cx="33670" cy="55979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C54B20D-6B5B-3418-B7ED-777ABD0DDAE1}"/>
              </a:ext>
            </a:extLst>
          </p:cNvPr>
          <p:cNvCxnSpPr>
            <a:cxnSpLocks/>
            <a:stCxn id="7" idx="4"/>
            <a:endCxn id="6" idx="1"/>
          </p:cNvCxnSpPr>
          <p:nvPr/>
        </p:nvCxnSpPr>
        <p:spPr>
          <a:xfrm>
            <a:off x="6187684" y="1597462"/>
            <a:ext cx="295717" cy="43208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BFC727-30B4-CA0B-146D-7D362A759056}"/>
              </a:ext>
            </a:extLst>
          </p:cNvPr>
          <p:cNvCxnSpPr>
            <a:cxnSpLocks/>
            <a:stCxn id="7" idx="6"/>
            <a:endCxn id="5" idx="2"/>
          </p:cNvCxnSpPr>
          <p:nvPr/>
        </p:nvCxnSpPr>
        <p:spPr>
          <a:xfrm>
            <a:off x="6368437" y="1406021"/>
            <a:ext cx="845289" cy="149298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242700-3A19-0409-30BD-8859531C5C47}"/>
              </a:ext>
            </a:extLst>
          </p:cNvPr>
          <p:cNvCxnSpPr>
            <a:cxnSpLocks/>
            <a:stCxn id="8" idx="3"/>
            <a:endCxn id="6" idx="2"/>
          </p:cNvCxnSpPr>
          <p:nvPr/>
        </p:nvCxnSpPr>
        <p:spPr>
          <a:xfrm flipH="1">
            <a:off x="6430460" y="878608"/>
            <a:ext cx="988607" cy="1286311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0CFBAD-B709-8C8D-A9AB-90C4ECE1A573}"/>
              </a:ext>
            </a:extLst>
          </p:cNvPr>
          <p:cNvCxnSpPr>
            <a:cxnSpLocks/>
            <a:stCxn id="8" idx="2"/>
            <a:endCxn id="7" idx="7"/>
          </p:cNvCxnSpPr>
          <p:nvPr/>
        </p:nvCxnSpPr>
        <p:spPr>
          <a:xfrm flipH="1">
            <a:off x="6315496" y="743239"/>
            <a:ext cx="1050630" cy="527412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A47F99E-C7EA-2B00-29D1-188EF8F7E614}"/>
              </a:ext>
            </a:extLst>
          </p:cNvPr>
          <p:cNvCxnSpPr>
            <a:cxnSpLocks/>
            <a:stCxn id="9" idx="4"/>
            <a:endCxn id="7" idx="7"/>
          </p:cNvCxnSpPr>
          <p:nvPr/>
        </p:nvCxnSpPr>
        <p:spPr>
          <a:xfrm flipH="1">
            <a:off x="6315496" y="520600"/>
            <a:ext cx="852156" cy="750051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F3922C8-35BF-880A-95B9-F43979ACCEA0}"/>
              </a:ext>
            </a:extLst>
          </p:cNvPr>
          <p:cNvCxnSpPr>
            <a:cxnSpLocks/>
            <a:stCxn id="5" idx="3"/>
            <a:endCxn id="6" idx="7"/>
          </p:cNvCxnSpPr>
          <p:nvPr/>
        </p:nvCxnSpPr>
        <p:spPr>
          <a:xfrm flipH="1">
            <a:off x="6739026" y="1690688"/>
            <a:ext cx="527641" cy="338861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253EBA88-AFA6-8B0B-8B48-BF2263A1A0DE}"/>
              </a:ext>
            </a:extLst>
          </p:cNvPr>
          <p:cNvSpPr/>
          <p:nvPr/>
        </p:nvSpPr>
        <p:spPr>
          <a:xfrm>
            <a:off x="7586667" y="3648177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A19EADA-6185-B9AE-908A-877E7AB93220}"/>
              </a:ext>
            </a:extLst>
          </p:cNvPr>
          <p:cNvSpPr/>
          <p:nvPr/>
        </p:nvSpPr>
        <p:spPr>
          <a:xfrm>
            <a:off x="8759793" y="4740155"/>
            <a:ext cx="361507" cy="382883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72D0053-1395-4B1F-F0A4-47463686712B}"/>
              </a:ext>
            </a:extLst>
          </p:cNvPr>
          <p:cNvSpPr/>
          <p:nvPr/>
        </p:nvSpPr>
        <p:spPr>
          <a:xfrm>
            <a:off x="7976527" y="5349755"/>
            <a:ext cx="361507" cy="3828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FF9886A-04A9-53C6-3A40-124CB787AA34}"/>
              </a:ext>
            </a:extLst>
          </p:cNvPr>
          <p:cNvSpPr/>
          <p:nvPr/>
        </p:nvSpPr>
        <p:spPr>
          <a:xfrm>
            <a:off x="7552997" y="4590857"/>
            <a:ext cx="361507" cy="382883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223BD4A-DA56-C203-5910-68FEFFA88CEA}"/>
              </a:ext>
            </a:extLst>
          </p:cNvPr>
          <p:cNvSpPr/>
          <p:nvPr/>
        </p:nvSpPr>
        <p:spPr>
          <a:xfrm>
            <a:off x="6585688" y="5295956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598A236-03F6-8682-389A-5E125C922E42}"/>
              </a:ext>
            </a:extLst>
          </p:cNvPr>
          <p:cNvSpPr/>
          <p:nvPr/>
        </p:nvSpPr>
        <p:spPr>
          <a:xfrm>
            <a:off x="6543832" y="4100759"/>
            <a:ext cx="361507" cy="3828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3CD6438-7CD7-CBC7-7754-109A5B79159D}"/>
              </a:ext>
            </a:extLst>
          </p:cNvPr>
          <p:cNvCxnSpPr>
            <a:stCxn id="39" idx="5"/>
            <a:endCxn id="40" idx="1"/>
          </p:cNvCxnSpPr>
          <p:nvPr/>
        </p:nvCxnSpPr>
        <p:spPr>
          <a:xfrm>
            <a:off x="7895233" y="3974988"/>
            <a:ext cx="917501" cy="82123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A352B69-BFB8-84F5-607A-A4E8F8FEF6F3}"/>
              </a:ext>
            </a:extLst>
          </p:cNvPr>
          <p:cNvCxnSpPr>
            <a:cxnSpLocks/>
            <a:stCxn id="39" idx="2"/>
            <a:endCxn id="44" idx="7"/>
          </p:cNvCxnSpPr>
          <p:nvPr/>
        </p:nvCxnSpPr>
        <p:spPr>
          <a:xfrm flipH="1">
            <a:off x="6852398" y="3839619"/>
            <a:ext cx="734269" cy="317212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4408850-DA92-2405-7ABC-9EDDAA38196F}"/>
              </a:ext>
            </a:extLst>
          </p:cNvPr>
          <p:cNvCxnSpPr>
            <a:cxnSpLocks/>
            <a:stCxn id="39" idx="4"/>
            <a:endCxn id="42" idx="0"/>
          </p:cNvCxnSpPr>
          <p:nvPr/>
        </p:nvCxnSpPr>
        <p:spPr>
          <a:xfrm flipH="1">
            <a:off x="7733751" y="4031060"/>
            <a:ext cx="33670" cy="55979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335739C-ED1D-7434-0CD1-0C7F959FACD0}"/>
              </a:ext>
            </a:extLst>
          </p:cNvPr>
          <p:cNvCxnSpPr>
            <a:cxnSpLocks/>
            <a:stCxn id="42" idx="4"/>
            <a:endCxn id="41" idx="1"/>
          </p:cNvCxnSpPr>
          <p:nvPr/>
        </p:nvCxnSpPr>
        <p:spPr>
          <a:xfrm>
            <a:off x="7733751" y="4973740"/>
            <a:ext cx="295717" cy="43208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922C2C9-AF08-F6C7-EC0A-A7C34F9AE402}"/>
              </a:ext>
            </a:extLst>
          </p:cNvPr>
          <p:cNvCxnSpPr>
            <a:cxnSpLocks/>
            <a:stCxn id="42" idx="6"/>
            <a:endCxn id="40" idx="2"/>
          </p:cNvCxnSpPr>
          <p:nvPr/>
        </p:nvCxnSpPr>
        <p:spPr>
          <a:xfrm>
            <a:off x="7914504" y="4782299"/>
            <a:ext cx="845289" cy="149298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AAA8F12-49DF-951E-4575-BFB0DD6B04D6}"/>
              </a:ext>
            </a:extLst>
          </p:cNvPr>
          <p:cNvCxnSpPr>
            <a:cxnSpLocks/>
            <a:stCxn id="43" idx="6"/>
            <a:endCxn id="41" idx="2"/>
          </p:cNvCxnSpPr>
          <p:nvPr/>
        </p:nvCxnSpPr>
        <p:spPr>
          <a:xfrm>
            <a:off x="6947195" y="5487398"/>
            <a:ext cx="1029332" cy="5379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FF64225-55F9-BAA0-5746-7976C20B8A33}"/>
              </a:ext>
            </a:extLst>
          </p:cNvPr>
          <p:cNvCxnSpPr>
            <a:cxnSpLocks/>
            <a:stCxn id="43" idx="7"/>
            <a:endCxn id="42" idx="3"/>
          </p:cNvCxnSpPr>
          <p:nvPr/>
        </p:nvCxnSpPr>
        <p:spPr>
          <a:xfrm flipV="1">
            <a:off x="6894254" y="4917668"/>
            <a:ext cx="711684" cy="434360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846207B-4C44-27D3-7E42-9BD86451DC22}"/>
              </a:ext>
            </a:extLst>
          </p:cNvPr>
          <p:cNvCxnSpPr>
            <a:cxnSpLocks/>
            <a:stCxn id="44" idx="5"/>
            <a:endCxn id="42" idx="2"/>
          </p:cNvCxnSpPr>
          <p:nvPr/>
        </p:nvCxnSpPr>
        <p:spPr>
          <a:xfrm>
            <a:off x="6852398" y="4427570"/>
            <a:ext cx="700599" cy="35472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F9F14D5-067D-0190-26F8-BC42AF5F7822}"/>
              </a:ext>
            </a:extLst>
          </p:cNvPr>
          <p:cNvCxnSpPr>
            <a:cxnSpLocks/>
            <a:stCxn id="40" idx="3"/>
            <a:endCxn id="41" idx="7"/>
          </p:cNvCxnSpPr>
          <p:nvPr/>
        </p:nvCxnSpPr>
        <p:spPr>
          <a:xfrm flipH="1">
            <a:off x="8285093" y="5066966"/>
            <a:ext cx="527641" cy="338861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32100ED9-CF45-8208-E71B-1171659E49B3}"/>
              </a:ext>
            </a:extLst>
          </p:cNvPr>
          <p:cNvSpPr/>
          <p:nvPr/>
        </p:nvSpPr>
        <p:spPr>
          <a:xfrm>
            <a:off x="9813429" y="198212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895CF90-9ADC-087B-37B6-06593EEDB75B}"/>
              </a:ext>
            </a:extLst>
          </p:cNvPr>
          <p:cNvSpPr/>
          <p:nvPr/>
        </p:nvSpPr>
        <p:spPr>
          <a:xfrm>
            <a:off x="10986555" y="1290190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F868A4A-C7F6-51AE-8D16-15F0313622AE}"/>
              </a:ext>
            </a:extLst>
          </p:cNvPr>
          <p:cNvSpPr/>
          <p:nvPr/>
        </p:nvSpPr>
        <p:spPr>
          <a:xfrm>
            <a:off x="10203289" y="1899790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1D712BB4-CA89-321A-782F-0ECA62785D3C}"/>
              </a:ext>
            </a:extLst>
          </p:cNvPr>
          <p:cNvSpPr/>
          <p:nvPr/>
        </p:nvSpPr>
        <p:spPr>
          <a:xfrm>
            <a:off x="9779759" y="1140892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BC7B9DF-2C12-1B85-B746-2F316478C6B3}"/>
              </a:ext>
            </a:extLst>
          </p:cNvPr>
          <p:cNvSpPr/>
          <p:nvPr/>
        </p:nvSpPr>
        <p:spPr>
          <a:xfrm>
            <a:off x="8812450" y="1845991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AA8083C2-1214-A5C2-09C3-D43014B0589E}"/>
              </a:ext>
            </a:extLst>
          </p:cNvPr>
          <p:cNvSpPr/>
          <p:nvPr/>
        </p:nvSpPr>
        <p:spPr>
          <a:xfrm>
            <a:off x="8770594" y="650794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9C7C253-E493-FC36-AB48-72983C065F1D}"/>
              </a:ext>
            </a:extLst>
          </p:cNvPr>
          <p:cNvCxnSpPr>
            <a:stCxn id="67" idx="5"/>
            <a:endCxn id="68" idx="1"/>
          </p:cNvCxnSpPr>
          <p:nvPr/>
        </p:nvCxnSpPr>
        <p:spPr>
          <a:xfrm>
            <a:off x="10121995" y="525023"/>
            <a:ext cx="917501" cy="82123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3FB7D85D-DB5F-C3D5-551E-FC72249AAF9A}"/>
              </a:ext>
            </a:extLst>
          </p:cNvPr>
          <p:cNvCxnSpPr>
            <a:cxnSpLocks/>
            <a:stCxn id="67" idx="2"/>
            <a:endCxn id="72" idx="7"/>
          </p:cNvCxnSpPr>
          <p:nvPr/>
        </p:nvCxnSpPr>
        <p:spPr>
          <a:xfrm flipH="1">
            <a:off x="9079160" y="389654"/>
            <a:ext cx="734269" cy="317212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269D8E6-BD43-1E75-4846-0EF0EA52F3DA}"/>
              </a:ext>
            </a:extLst>
          </p:cNvPr>
          <p:cNvCxnSpPr>
            <a:cxnSpLocks/>
            <a:stCxn id="67" idx="4"/>
            <a:endCxn id="70" idx="0"/>
          </p:cNvCxnSpPr>
          <p:nvPr/>
        </p:nvCxnSpPr>
        <p:spPr>
          <a:xfrm flipH="1">
            <a:off x="9960513" y="581095"/>
            <a:ext cx="33670" cy="55979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246C4D8-0761-C37F-7FB7-C2CFC6CA5F83}"/>
              </a:ext>
            </a:extLst>
          </p:cNvPr>
          <p:cNvCxnSpPr>
            <a:cxnSpLocks/>
            <a:stCxn id="70" idx="4"/>
            <a:endCxn id="69" idx="1"/>
          </p:cNvCxnSpPr>
          <p:nvPr/>
        </p:nvCxnSpPr>
        <p:spPr>
          <a:xfrm>
            <a:off x="9960513" y="1523775"/>
            <a:ext cx="295717" cy="43208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E03CE301-5DDF-2048-59C2-C44A0D3720EF}"/>
              </a:ext>
            </a:extLst>
          </p:cNvPr>
          <p:cNvCxnSpPr>
            <a:cxnSpLocks/>
            <a:stCxn id="70" idx="6"/>
            <a:endCxn id="68" idx="2"/>
          </p:cNvCxnSpPr>
          <p:nvPr/>
        </p:nvCxnSpPr>
        <p:spPr>
          <a:xfrm>
            <a:off x="10141266" y="1332334"/>
            <a:ext cx="845289" cy="149298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BA00A85-2A49-DC17-B09C-212254EF8020}"/>
              </a:ext>
            </a:extLst>
          </p:cNvPr>
          <p:cNvCxnSpPr>
            <a:cxnSpLocks/>
            <a:stCxn id="71" idx="6"/>
            <a:endCxn id="69" idx="2"/>
          </p:cNvCxnSpPr>
          <p:nvPr/>
        </p:nvCxnSpPr>
        <p:spPr>
          <a:xfrm>
            <a:off x="9173957" y="2037433"/>
            <a:ext cx="1029332" cy="5379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1B187BA7-E7ED-10DB-2312-0E53A4C46E6C}"/>
              </a:ext>
            </a:extLst>
          </p:cNvPr>
          <p:cNvCxnSpPr>
            <a:cxnSpLocks/>
            <a:stCxn id="71" idx="7"/>
            <a:endCxn id="70" idx="3"/>
          </p:cNvCxnSpPr>
          <p:nvPr/>
        </p:nvCxnSpPr>
        <p:spPr>
          <a:xfrm flipV="1">
            <a:off x="9121016" y="1467703"/>
            <a:ext cx="711684" cy="434360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3B412B8-7EE1-6C43-3908-6824507A8805}"/>
              </a:ext>
            </a:extLst>
          </p:cNvPr>
          <p:cNvCxnSpPr>
            <a:cxnSpLocks/>
            <a:stCxn id="72" idx="5"/>
            <a:endCxn id="70" idx="2"/>
          </p:cNvCxnSpPr>
          <p:nvPr/>
        </p:nvCxnSpPr>
        <p:spPr>
          <a:xfrm>
            <a:off x="9079160" y="977605"/>
            <a:ext cx="700599" cy="35472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C6E0A06B-16E4-372F-952B-E4C619C3ABD3}"/>
              </a:ext>
            </a:extLst>
          </p:cNvPr>
          <p:cNvCxnSpPr>
            <a:cxnSpLocks/>
            <a:stCxn id="68" idx="3"/>
            <a:endCxn id="69" idx="7"/>
          </p:cNvCxnSpPr>
          <p:nvPr/>
        </p:nvCxnSpPr>
        <p:spPr>
          <a:xfrm flipH="1">
            <a:off x="10511855" y="1617001"/>
            <a:ext cx="527641" cy="338861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E45E0DAF-7471-79EF-62EB-A0211A0016EB}"/>
              </a:ext>
            </a:extLst>
          </p:cNvPr>
          <p:cNvSpPr/>
          <p:nvPr/>
        </p:nvSpPr>
        <p:spPr>
          <a:xfrm>
            <a:off x="10451719" y="3648177"/>
            <a:ext cx="361507" cy="382883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374C3A85-B959-5CD7-C83C-A42F920C3B7E}"/>
              </a:ext>
            </a:extLst>
          </p:cNvPr>
          <p:cNvSpPr/>
          <p:nvPr/>
        </p:nvSpPr>
        <p:spPr>
          <a:xfrm>
            <a:off x="11624845" y="4740155"/>
            <a:ext cx="361507" cy="3828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FD9583F0-4C3E-D1D8-AB04-CFEEA92166FB}"/>
              </a:ext>
            </a:extLst>
          </p:cNvPr>
          <p:cNvSpPr/>
          <p:nvPr/>
        </p:nvSpPr>
        <p:spPr>
          <a:xfrm>
            <a:off x="10841579" y="5349755"/>
            <a:ext cx="361507" cy="382883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13AF630E-9C91-71D9-E2E9-25F1A6717843}"/>
              </a:ext>
            </a:extLst>
          </p:cNvPr>
          <p:cNvSpPr/>
          <p:nvPr/>
        </p:nvSpPr>
        <p:spPr>
          <a:xfrm>
            <a:off x="10418049" y="4590857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D1959B08-430D-42C0-19BD-380B7C6145EA}"/>
              </a:ext>
            </a:extLst>
          </p:cNvPr>
          <p:cNvSpPr/>
          <p:nvPr/>
        </p:nvSpPr>
        <p:spPr>
          <a:xfrm>
            <a:off x="9450740" y="5295956"/>
            <a:ext cx="361507" cy="3828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BD692E09-9C28-B05B-365F-07E91CB651C6}"/>
              </a:ext>
            </a:extLst>
          </p:cNvPr>
          <p:cNvSpPr/>
          <p:nvPr/>
        </p:nvSpPr>
        <p:spPr>
          <a:xfrm>
            <a:off x="9408884" y="4100759"/>
            <a:ext cx="361507" cy="3828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204A938B-3BEA-594B-611B-3437EDA1FED7}"/>
              </a:ext>
            </a:extLst>
          </p:cNvPr>
          <p:cNvCxnSpPr>
            <a:stCxn id="82" idx="5"/>
            <a:endCxn id="83" idx="1"/>
          </p:cNvCxnSpPr>
          <p:nvPr/>
        </p:nvCxnSpPr>
        <p:spPr>
          <a:xfrm>
            <a:off x="10760285" y="3974988"/>
            <a:ext cx="917501" cy="82123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317E271-A7E6-0C08-23D6-8A8D74812DC5}"/>
              </a:ext>
            </a:extLst>
          </p:cNvPr>
          <p:cNvCxnSpPr>
            <a:cxnSpLocks/>
            <a:stCxn id="82" idx="2"/>
            <a:endCxn id="87" idx="7"/>
          </p:cNvCxnSpPr>
          <p:nvPr/>
        </p:nvCxnSpPr>
        <p:spPr>
          <a:xfrm flipH="1">
            <a:off x="9717450" y="3839619"/>
            <a:ext cx="734269" cy="317212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5EC66AC-7812-58EE-2151-7AB5E806143E}"/>
              </a:ext>
            </a:extLst>
          </p:cNvPr>
          <p:cNvCxnSpPr>
            <a:cxnSpLocks/>
            <a:stCxn id="82" idx="4"/>
            <a:endCxn id="85" idx="0"/>
          </p:cNvCxnSpPr>
          <p:nvPr/>
        </p:nvCxnSpPr>
        <p:spPr>
          <a:xfrm flipH="1">
            <a:off x="10598803" y="4031060"/>
            <a:ext cx="33670" cy="55979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555AA57E-B5B2-5FEE-A483-488C67B20EE7}"/>
              </a:ext>
            </a:extLst>
          </p:cNvPr>
          <p:cNvCxnSpPr>
            <a:cxnSpLocks/>
            <a:stCxn id="85" idx="4"/>
            <a:endCxn id="84" idx="1"/>
          </p:cNvCxnSpPr>
          <p:nvPr/>
        </p:nvCxnSpPr>
        <p:spPr>
          <a:xfrm>
            <a:off x="10598803" y="4973740"/>
            <a:ext cx="295717" cy="43208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4B4B079-1830-D1B2-7066-7D684BCC927A}"/>
              </a:ext>
            </a:extLst>
          </p:cNvPr>
          <p:cNvCxnSpPr>
            <a:cxnSpLocks/>
            <a:stCxn id="85" idx="6"/>
            <a:endCxn id="83" idx="2"/>
          </p:cNvCxnSpPr>
          <p:nvPr/>
        </p:nvCxnSpPr>
        <p:spPr>
          <a:xfrm>
            <a:off x="10779556" y="4782299"/>
            <a:ext cx="845289" cy="149298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5D52EADF-1243-6235-FD2E-979F9134F24F}"/>
              </a:ext>
            </a:extLst>
          </p:cNvPr>
          <p:cNvCxnSpPr>
            <a:cxnSpLocks/>
            <a:stCxn id="86" idx="6"/>
            <a:endCxn id="84" idx="2"/>
          </p:cNvCxnSpPr>
          <p:nvPr/>
        </p:nvCxnSpPr>
        <p:spPr>
          <a:xfrm>
            <a:off x="9812247" y="5487398"/>
            <a:ext cx="1029332" cy="5379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D46900E3-5820-F629-2473-EB2A36E32CFB}"/>
              </a:ext>
            </a:extLst>
          </p:cNvPr>
          <p:cNvCxnSpPr>
            <a:cxnSpLocks/>
            <a:stCxn id="86" idx="7"/>
            <a:endCxn id="85" idx="3"/>
          </p:cNvCxnSpPr>
          <p:nvPr/>
        </p:nvCxnSpPr>
        <p:spPr>
          <a:xfrm flipV="1">
            <a:off x="9759306" y="4917668"/>
            <a:ext cx="711684" cy="434360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0B771D1B-4B74-93FD-6C59-5B8A7276863D}"/>
              </a:ext>
            </a:extLst>
          </p:cNvPr>
          <p:cNvCxnSpPr>
            <a:cxnSpLocks/>
            <a:stCxn id="87" idx="5"/>
            <a:endCxn id="85" idx="2"/>
          </p:cNvCxnSpPr>
          <p:nvPr/>
        </p:nvCxnSpPr>
        <p:spPr>
          <a:xfrm>
            <a:off x="9717450" y="4427570"/>
            <a:ext cx="700599" cy="35472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4E6037F1-9AA2-C586-0018-A4DDB45AD63A}"/>
              </a:ext>
            </a:extLst>
          </p:cNvPr>
          <p:cNvCxnSpPr>
            <a:cxnSpLocks/>
            <a:stCxn id="83" idx="3"/>
            <a:endCxn id="84" idx="7"/>
          </p:cNvCxnSpPr>
          <p:nvPr/>
        </p:nvCxnSpPr>
        <p:spPr>
          <a:xfrm flipH="1">
            <a:off x="11150145" y="5066966"/>
            <a:ext cx="527641" cy="338861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47262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24808-8D1F-721A-793B-55021D3A7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4C01-5466-67C2-F53E-B08E09F90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Additional exercises</a:t>
            </a:r>
          </a:p>
          <a:p>
            <a:pPr marL="0" indent="0">
              <a:buNone/>
            </a:pPr>
            <a:r>
              <a:rPr lang="en-US" dirty="0"/>
              <a:t>13.9.1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634BA0-E71F-5746-8ACA-4B3F2FCF1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744" y="2494358"/>
            <a:ext cx="7772400" cy="399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69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186BD-4FB4-47A5-926B-4B9B82BA9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Ramsey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08EB-117A-4C6D-A3E4-14C649113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Studies the conditions under which order must appear</a:t>
            </a:r>
          </a:p>
          <a:p>
            <a:r>
              <a:rPr lang="en-US" dirty="0"/>
              <a:t>Complete disorder is impossible. There is order in chaos given a large enough set.</a:t>
            </a:r>
          </a:p>
          <a:p>
            <a:endParaRPr lang="en-US" dirty="0"/>
          </a:p>
          <a:p>
            <a:r>
              <a:rPr lang="en-US" dirty="0"/>
              <a:t>In graph form: Given a large enough complete graph, if we color the edges with two colors, we are guaranteed to find a monochromatic complete sub-graph of any size.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example:</a:t>
            </a:r>
          </a:p>
          <a:p>
            <a:pPr marL="457200" lvl="1" indent="0">
              <a:buNone/>
            </a:pPr>
            <a:r>
              <a:rPr lang="en-US" dirty="0"/>
              <a:t>What is the minimum number of people in a group such that at least three of them are either acquainted or not acquainted?</a:t>
            </a:r>
          </a:p>
        </p:txBody>
      </p:sp>
    </p:spTree>
    <p:extLst>
      <p:ext uri="{BB962C8B-B14F-4D97-AF65-F5344CB8AC3E}">
        <p14:creationId xmlns:p14="http://schemas.microsoft.com/office/powerpoint/2010/main" val="6942222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52016-9266-4FD6-BE20-297945FA8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Ramsey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10369-0469-456B-A3ED-D91B7CCC7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we color the edges of a graph using two different colors, can we do it without creating a monochromatic triangle?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F7FE4E-7C11-4DC5-98A7-1798CE3F1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120" y="2943079"/>
            <a:ext cx="2391109" cy="20957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2A1C07-5B37-4478-A3D9-309C78166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202" y="2952605"/>
            <a:ext cx="2295845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28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9D3F6-966A-4E41-83D9-BFBBD7C4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B872D-2ADA-46C7-98F1-360EB5992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used to model applications that involve matching elements of one set to elements of another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</a:t>
            </a: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E72EED71-92FC-4F4F-A728-5BF69A01A2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05" t="25913" r="3205" b="4759"/>
          <a:stretch>
            <a:fillRect/>
          </a:stretch>
        </p:blipFill>
        <p:spPr>
          <a:xfrm>
            <a:off x="743473" y="3913472"/>
            <a:ext cx="4133327" cy="276283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0D66C9-2313-4709-906E-52C83170CB6E}"/>
              </a:ext>
            </a:extLst>
          </p:cNvPr>
          <p:cNvSpPr txBox="1"/>
          <p:nvPr/>
        </p:nvSpPr>
        <p:spPr>
          <a:xfrm>
            <a:off x="5534025" y="3344672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Customers and Products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E8DDE2-4888-48F1-9C21-C4857C580772}"/>
              </a:ext>
            </a:extLst>
          </p:cNvPr>
          <p:cNvSpPr txBox="1"/>
          <p:nvPr/>
        </p:nvSpPr>
        <p:spPr>
          <a:xfrm>
            <a:off x="5534024" y="3913472"/>
            <a:ext cx="3525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Employees to job assignments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A6A2C0-0DDE-439B-BB06-20C937509120}"/>
              </a:ext>
            </a:extLst>
          </p:cNvPr>
          <p:cNvSpPr txBox="1"/>
          <p:nvPr/>
        </p:nvSpPr>
        <p:spPr>
          <a:xfrm>
            <a:off x="5534024" y="4512136"/>
            <a:ext cx="2268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Students to classes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C2EA0F-8989-4C37-BFBF-967EA685E080}"/>
              </a:ext>
            </a:extLst>
          </p:cNvPr>
          <p:cNvSpPr txBox="1"/>
          <p:nvPr/>
        </p:nvSpPr>
        <p:spPr>
          <a:xfrm>
            <a:off x="5534024" y="5080936"/>
            <a:ext cx="5652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Marriages between men and women in a village</a:t>
            </a:r>
          </a:p>
        </p:txBody>
      </p:sp>
    </p:spTree>
    <p:extLst>
      <p:ext uri="{BB962C8B-B14F-4D97-AF65-F5344CB8AC3E}">
        <p14:creationId xmlns:p14="http://schemas.microsoft.com/office/powerpoint/2010/main" val="17213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  <p:bldP spid="18" grpId="0"/>
      <p:bldP spid="1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9D3F6-966A-4E41-83D9-BFBBD7C4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Graphs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4B872D-2ADA-46C7-98F1-360EB59923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131" y="1578544"/>
                <a:ext cx="5165120" cy="4669856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Example:</a:t>
                </a:r>
              </a:p>
              <a:p>
                <a:pPr marL="0" indent="0">
                  <a:buNone/>
                </a:pPr>
                <a:r>
                  <a:rPr lang="en-US" dirty="0"/>
                  <a:t>Assigning jobs to employees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Suppose there are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employees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different jobs that need to be done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. Each employee is trained to do one or more of these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jobs. We can use a graph to help assign employees to jobs for which they are trained.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4B872D-2ADA-46C7-98F1-360EB59923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131" y="1578544"/>
                <a:ext cx="5165120" cy="4669856"/>
              </a:xfrm>
              <a:blipFill>
                <a:blip r:embed="rId2"/>
                <a:stretch>
                  <a:fillRect l="-1299" t="-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CCD09668-C8DA-419C-947B-0366CB41B849}"/>
              </a:ext>
            </a:extLst>
          </p:cNvPr>
          <p:cNvSpPr txBox="1"/>
          <p:nvPr/>
        </p:nvSpPr>
        <p:spPr>
          <a:xfrm>
            <a:off x="0" y="6620361"/>
            <a:ext cx="5168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Rosen, Kenneth. </a:t>
            </a:r>
            <a:r>
              <a:rPr lang="en-US" sz="900" i="1" dirty="0"/>
              <a:t>Discrete Mathematics and Its Applications, 7th Edition</a:t>
            </a:r>
            <a:r>
              <a:rPr lang="en-US" sz="900" dirty="0"/>
              <a:t>. McGraw-Hill, 2012</a:t>
            </a:r>
          </a:p>
        </p:txBody>
      </p:sp>
      <p:pic>
        <p:nvPicPr>
          <p:cNvPr id="4097" name="Picture 1">
            <a:extLst>
              <a:ext uri="{FF2B5EF4-FFF2-40B4-BE49-F238E27FC236}">
                <a16:creationId xmlns:a16="http://schemas.microsoft.com/office/drawing/2014/main" id="{F156BE7B-7B7C-4396-ADAB-E0471963F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99" y="1578544"/>
            <a:ext cx="4714875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119915E1-5149-490E-AE13-03966ABE0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4143375"/>
            <a:ext cx="4714875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6143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E6618-7514-4CF6-BC65-140A97DE7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Bipartite Graphs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181C21-1431-4D46-AE2C-47044FD837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Prove whether each is bipartite or not: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181C21-1431-4D46-AE2C-47044FD837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075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A343F-207F-163B-D1BE-3A18832A3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891BE-8566-0A2E-2E34-1EBE9E247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Euler Circuits</a:t>
            </a:r>
          </a:p>
          <a:p>
            <a:r>
              <a:rPr lang="en-US" dirty="0"/>
              <a:t>Hamiltonian Cycles</a:t>
            </a:r>
          </a:p>
          <a:p>
            <a:r>
              <a:rPr lang="en-US" dirty="0"/>
              <a:t>Bipartite Graph</a:t>
            </a:r>
          </a:p>
          <a:p>
            <a:r>
              <a:rPr lang="en-US" dirty="0"/>
              <a:t>Coloring Graphs</a:t>
            </a:r>
          </a:p>
          <a:p>
            <a:r>
              <a:rPr lang="en-US" dirty="0"/>
              <a:t>Chromatic Number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612CE8E-8BA0-CFC9-5E03-891C175FD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687" y="211548"/>
            <a:ext cx="2876550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E2C8B4-0045-43D4-9729-8681BBB72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8531" y="211548"/>
            <a:ext cx="3060700" cy="2552700"/>
          </a:xfrm>
          <a:prstGeom prst="rect">
            <a:avLst/>
          </a:prstGeom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9324FE22-F49A-8172-AE52-20A92157789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667"/>
          <a:stretch>
            <a:fillRect/>
          </a:stretch>
        </p:blipFill>
        <p:spPr>
          <a:xfrm>
            <a:off x="5799420" y="2890960"/>
            <a:ext cx="5747450" cy="254781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4F9F122B-AE47-B06B-E82F-4297D17DD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764" y="4482676"/>
            <a:ext cx="3083000" cy="1907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7AFF756-8D2F-5193-1C8A-1D4644B4F0DA}"/>
              </a:ext>
            </a:extLst>
          </p:cNvPr>
          <p:cNvSpPr/>
          <p:nvPr/>
        </p:nvSpPr>
        <p:spPr>
          <a:xfrm>
            <a:off x="4315671" y="4765639"/>
            <a:ext cx="361507" cy="382883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2AE08D-9D9C-2B49-F3C1-731895D3654E}"/>
              </a:ext>
            </a:extLst>
          </p:cNvPr>
          <p:cNvSpPr/>
          <p:nvPr/>
        </p:nvSpPr>
        <p:spPr>
          <a:xfrm>
            <a:off x="5488797" y="5857617"/>
            <a:ext cx="361507" cy="3828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D53DE9-0E3A-0A5E-0A31-72FCFF798AAD}"/>
              </a:ext>
            </a:extLst>
          </p:cNvPr>
          <p:cNvSpPr/>
          <p:nvPr/>
        </p:nvSpPr>
        <p:spPr>
          <a:xfrm>
            <a:off x="4705531" y="6467217"/>
            <a:ext cx="361507" cy="382883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CE9D9D1-08E2-79C6-3BA8-B5856BA7DD7C}"/>
              </a:ext>
            </a:extLst>
          </p:cNvPr>
          <p:cNvSpPr/>
          <p:nvPr/>
        </p:nvSpPr>
        <p:spPr>
          <a:xfrm>
            <a:off x="4282001" y="5708319"/>
            <a:ext cx="361507" cy="38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9421931-98C2-B04C-09D9-C3A0A1673C24}"/>
              </a:ext>
            </a:extLst>
          </p:cNvPr>
          <p:cNvSpPr/>
          <p:nvPr/>
        </p:nvSpPr>
        <p:spPr>
          <a:xfrm>
            <a:off x="3314692" y="6413418"/>
            <a:ext cx="361507" cy="3828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B86AE5D-B589-FF11-CF3A-9FE35D8267E4}"/>
              </a:ext>
            </a:extLst>
          </p:cNvPr>
          <p:cNvSpPr/>
          <p:nvPr/>
        </p:nvSpPr>
        <p:spPr>
          <a:xfrm>
            <a:off x="3272836" y="5218221"/>
            <a:ext cx="361507" cy="3828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1BA1270-5AC5-7224-6304-2B4F805DC97D}"/>
              </a:ext>
            </a:extLst>
          </p:cNvPr>
          <p:cNvCxnSpPr>
            <a:stCxn id="9" idx="5"/>
            <a:endCxn id="10" idx="1"/>
          </p:cNvCxnSpPr>
          <p:nvPr/>
        </p:nvCxnSpPr>
        <p:spPr>
          <a:xfrm>
            <a:off x="4624237" y="5092450"/>
            <a:ext cx="917501" cy="82123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7E29C0-80C2-F22A-9FF1-3459D753C4C7}"/>
              </a:ext>
            </a:extLst>
          </p:cNvPr>
          <p:cNvCxnSpPr>
            <a:cxnSpLocks/>
            <a:stCxn id="9" idx="2"/>
            <a:endCxn id="14" idx="7"/>
          </p:cNvCxnSpPr>
          <p:nvPr/>
        </p:nvCxnSpPr>
        <p:spPr>
          <a:xfrm flipH="1">
            <a:off x="3581402" y="4957081"/>
            <a:ext cx="734269" cy="317212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74DC6D9-4FCF-37A7-C385-DF48AF941E23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 flipH="1">
            <a:off x="4462755" y="5148522"/>
            <a:ext cx="33670" cy="55979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D38D427-0ACB-7EFD-6AAC-AFF5DF283CDF}"/>
              </a:ext>
            </a:extLst>
          </p:cNvPr>
          <p:cNvCxnSpPr>
            <a:cxnSpLocks/>
            <a:stCxn id="12" idx="4"/>
            <a:endCxn id="11" idx="1"/>
          </p:cNvCxnSpPr>
          <p:nvPr/>
        </p:nvCxnSpPr>
        <p:spPr>
          <a:xfrm>
            <a:off x="4462755" y="6091202"/>
            <a:ext cx="295717" cy="432087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2E54608-A1BE-0AAC-AEF0-3FE828FEA21A}"/>
              </a:ext>
            </a:extLst>
          </p:cNvPr>
          <p:cNvCxnSpPr>
            <a:cxnSpLocks/>
            <a:stCxn id="12" idx="6"/>
            <a:endCxn id="10" idx="2"/>
          </p:cNvCxnSpPr>
          <p:nvPr/>
        </p:nvCxnSpPr>
        <p:spPr>
          <a:xfrm>
            <a:off x="4643508" y="5899761"/>
            <a:ext cx="845289" cy="149298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1806C4-80A3-8AE3-6B5C-A601C6A1D203}"/>
              </a:ext>
            </a:extLst>
          </p:cNvPr>
          <p:cNvCxnSpPr>
            <a:cxnSpLocks/>
            <a:stCxn id="13" idx="6"/>
            <a:endCxn id="11" idx="2"/>
          </p:cNvCxnSpPr>
          <p:nvPr/>
        </p:nvCxnSpPr>
        <p:spPr>
          <a:xfrm>
            <a:off x="3676199" y="6604860"/>
            <a:ext cx="1029332" cy="5379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F2FCCB-4FC1-78D4-2A85-E74BBBB94361}"/>
              </a:ext>
            </a:extLst>
          </p:cNvPr>
          <p:cNvCxnSpPr>
            <a:cxnSpLocks/>
            <a:stCxn id="13" idx="7"/>
            <a:endCxn id="12" idx="3"/>
          </p:cNvCxnSpPr>
          <p:nvPr/>
        </p:nvCxnSpPr>
        <p:spPr>
          <a:xfrm flipV="1">
            <a:off x="3623258" y="6035130"/>
            <a:ext cx="711684" cy="434360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E568FB-DFA1-7A16-3597-525FE5289047}"/>
              </a:ext>
            </a:extLst>
          </p:cNvPr>
          <p:cNvCxnSpPr>
            <a:cxnSpLocks/>
            <a:stCxn id="14" idx="5"/>
            <a:endCxn id="12" idx="2"/>
          </p:cNvCxnSpPr>
          <p:nvPr/>
        </p:nvCxnSpPr>
        <p:spPr>
          <a:xfrm>
            <a:off x="3581402" y="5545032"/>
            <a:ext cx="700599" cy="354729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2DE3922-11F8-FC6A-40D1-E0613442A605}"/>
              </a:ext>
            </a:extLst>
          </p:cNvPr>
          <p:cNvCxnSpPr>
            <a:cxnSpLocks/>
            <a:stCxn id="10" idx="3"/>
            <a:endCxn id="11" idx="7"/>
          </p:cNvCxnSpPr>
          <p:nvPr/>
        </p:nvCxnSpPr>
        <p:spPr>
          <a:xfrm flipH="1">
            <a:off x="5014097" y="6184428"/>
            <a:ext cx="527641" cy="338861"/>
          </a:xfrm>
          <a:prstGeom prst="lin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51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C39C0-B2D0-4ECC-900E-2EDAE7D1F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 Circuits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8BDA1-A84E-4E2D-AF76-23FB132B7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An Euler circuit is a circuit that contains every edge and every vertex. </a:t>
            </a:r>
          </a:p>
          <a:p>
            <a:pPr marL="0" indent="0">
              <a:buNone/>
            </a:pPr>
            <a:r>
              <a:rPr lang="en-US" b="1" dirty="0"/>
              <a:t>No edges are repeated.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Seven Bridges of Königsberg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9B96A7A-2F9B-4724-B289-3B8B93479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32" y="3185976"/>
            <a:ext cx="2876550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60D3F7-9AB6-4775-84CE-258E7A99D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9436" y="3185976"/>
            <a:ext cx="7229475" cy="22669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610A8E-DBC6-015E-F626-EB2D86DA47EF}"/>
              </a:ext>
            </a:extLst>
          </p:cNvPr>
          <p:cNvSpPr txBox="1"/>
          <p:nvPr/>
        </p:nvSpPr>
        <p:spPr>
          <a:xfrm>
            <a:off x="6984173" y="2816644"/>
            <a:ext cx="4841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you find an Euler circuit in this graph?</a:t>
            </a:r>
          </a:p>
        </p:txBody>
      </p:sp>
    </p:spTree>
    <p:extLst>
      <p:ext uri="{BB962C8B-B14F-4D97-AF65-F5344CB8AC3E}">
        <p14:creationId xmlns:p14="http://schemas.microsoft.com/office/powerpoint/2010/main" val="2164786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C39C0-B2D0-4ECC-900E-2EDAE7D1F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 Circuits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8BDA1-A84E-4E2D-AF76-23FB132B7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 are some examples of graphs in which we would want to visit every edge once and only once?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Plowing roads (vertices are intersections and roads are edges)</a:t>
            </a:r>
          </a:p>
          <a:p>
            <a:pPr marL="0" indent="0">
              <a:buNone/>
            </a:pPr>
            <a:r>
              <a:rPr lang="en-US" dirty="0"/>
              <a:t>	Mail delivery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986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454C3-CA3C-E0EF-61E8-568D9BECA4B3}"/>
              </a:ext>
            </a:extLst>
          </p:cNvPr>
          <p:cNvSpPr/>
          <p:nvPr/>
        </p:nvSpPr>
        <p:spPr>
          <a:xfrm>
            <a:off x="1194099" y="3455525"/>
            <a:ext cx="2517289" cy="2396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4596E-22BE-C299-4737-DF452477F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 Circuits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B0533-7B75-9461-8D27-731AC0658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33" y="1556882"/>
            <a:ext cx="11656379" cy="208330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If an undirected graph G has an Euler circuit, then G is connected and every vertex in G has an even degree.</a:t>
            </a:r>
          </a:p>
          <a:p>
            <a:pPr marL="0" indent="0">
              <a:buNone/>
            </a:pPr>
            <a:r>
              <a:rPr lang="en-US" dirty="0"/>
              <a:t>If a graph has a vertex with an odd degree, then the graph cannot have an Euler circuit.</a:t>
            </a:r>
          </a:p>
          <a:p>
            <a:pPr marL="0" indent="0">
              <a:buNone/>
            </a:pPr>
            <a:r>
              <a:rPr lang="en-US" dirty="0"/>
              <a:t>If an undirected graph G is connected and every vertex in G has an even degree, then G has an Euler circuit.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Try to find an Euler circuit in this graph: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F02D2F1-56B5-79D2-0230-837A4DBBFB0A}"/>
              </a:ext>
            </a:extLst>
          </p:cNvPr>
          <p:cNvGrpSpPr/>
          <p:nvPr/>
        </p:nvGrpSpPr>
        <p:grpSpPr>
          <a:xfrm>
            <a:off x="1414272" y="3646550"/>
            <a:ext cx="2081784" cy="2030351"/>
            <a:chOff x="874776" y="3474337"/>
            <a:chExt cx="2081784" cy="203035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7D27E7C-DEC9-B847-983D-8950543BDD66}"/>
                </a:ext>
              </a:extLst>
            </p:cNvPr>
            <p:cNvSpPr/>
            <p:nvPr/>
          </p:nvSpPr>
          <p:spPr>
            <a:xfrm>
              <a:off x="874776" y="4311204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a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301999F-C71E-CB89-31D6-6DE9AB4E6923}"/>
                </a:ext>
              </a:extLst>
            </p:cNvPr>
            <p:cNvSpPr/>
            <p:nvPr/>
          </p:nvSpPr>
          <p:spPr>
            <a:xfrm>
              <a:off x="1731264" y="3474337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d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0C67C8C-78F2-4F9C-AB49-FE3373B39CC2}"/>
                </a:ext>
              </a:extLst>
            </p:cNvPr>
            <p:cNvSpPr/>
            <p:nvPr/>
          </p:nvSpPr>
          <p:spPr>
            <a:xfrm>
              <a:off x="2587752" y="4311203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c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6B78A46-6ABF-F2AD-FFCD-3B67DA3C14E2}"/>
                </a:ext>
              </a:extLst>
            </p:cNvPr>
            <p:cNvSpPr/>
            <p:nvPr/>
          </p:nvSpPr>
          <p:spPr>
            <a:xfrm>
              <a:off x="1731264" y="4311205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b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00F53E4-0095-9AB1-34CB-B3366E06CEEE}"/>
                </a:ext>
              </a:extLst>
            </p:cNvPr>
            <p:cNvSpPr/>
            <p:nvPr/>
          </p:nvSpPr>
          <p:spPr>
            <a:xfrm>
              <a:off x="1731264" y="5148073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e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2B65B5A-23E5-DB92-5275-0E5796292ED3}"/>
                </a:ext>
              </a:extLst>
            </p:cNvPr>
            <p:cNvCxnSpPr>
              <a:cxnSpLocks/>
              <a:stCxn id="5" idx="7"/>
              <a:endCxn id="6" idx="3"/>
            </p:cNvCxnSpPr>
            <p:nvPr/>
          </p:nvCxnSpPr>
          <p:spPr>
            <a:xfrm flipV="1">
              <a:off x="1189573" y="3778727"/>
              <a:ext cx="595702" cy="58470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A03695A-DAF0-10E2-B9AE-1B44B90DBC04}"/>
                </a:ext>
              </a:extLst>
            </p:cNvPr>
            <p:cNvCxnSpPr>
              <a:cxnSpLocks/>
              <a:stCxn id="7" idx="1"/>
              <a:endCxn id="6" idx="5"/>
            </p:cNvCxnSpPr>
            <p:nvPr/>
          </p:nvCxnSpPr>
          <p:spPr>
            <a:xfrm flipH="1" flipV="1">
              <a:off x="2046061" y="3778727"/>
              <a:ext cx="595702" cy="58470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B92E5D2-6B68-D1CC-5F51-CC9796532849}"/>
                </a:ext>
              </a:extLst>
            </p:cNvPr>
            <p:cNvCxnSpPr>
              <a:cxnSpLocks/>
              <a:stCxn id="5" idx="6"/>
              <a:endCxn id="8" idx="2"/>
            </p:cNvCxnSpPr>
            <p:nvPr/>
          </p:nvCxnSpPr>
          <p:spPr>
            <a:xfrm>
              <a:off x="1243584" y="4489512"/>
              <a:ext cx="487680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987456F-919C-9128-F589-D862DFF837D5}"/>
                </a:ext>
              </a:extLst>
            </p:cNvPr>
            <p:cNvCxnSpPr>
              <a:cxnSpLocks/>
              <a:stCxn id="8" idx="6"/>
              <a:endCxn id="7" idx="2"/>
            </p:cNvCxnSpPr>
            <p:nvPr/>
          </p:nvCxnSpPr>
          <p:spPr>
            <a:xfrm flipV="1">
              <a:off x="2100072" y="4489511"/>
              <a:ext cx="487680" cy="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0D21D8E-93A3-1496-BBFE-DC10C078E9B5}"/>
                </a:ext>
              </a:extLst>
            </p:cNvPr>
            <p:cNvCxnSpPr>
              <a:cxnSpLocks/>
              <a:stCxn id="9" idx="7"/>
              <a:endCxn id="7" idx="3"/>
            </p:cNvCxnSpPr>
            <p:nvPr/>
          </p:nvCxnSpPr>
          <p:spPr>
            <a:xfrm flipV="1">
              <a:off x="2046061" y="4615593"/>
              <a:ext cx="595702" cy="58470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4054ED8-AEB1-7413-E417-7D7923CEDFAB}"/>
                </a:ext>
              </a:extLst>
            </p:cNvPr>
            <p:cNvCxnSpPr>
              <a:cxnSpLocks/>
              <a:stCxn id="5" idx="5"/>
              <a:endCxn id="9" idx="1"/>
            </p:cNvCxnSpPr>
            <p:nvPr/>
          </p:nvCxnSpPr>
          <p:spPr>
            <a:xfrm>
              <a:off x="1189573" y="4615594"/>
              <a:ext cx="595702" cy="584704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D5AC6551-5ABB-D863-D7DC-438C0454B042}"/>
              </a:ext>
            </a:extLst>
          </p:cNvPr>
          <p:cNvSpPr txBox="1"/>
          <p:nvPr/>
        </p:nvSpPr>
        <p:spPr>
          <a:xfrm>
            <a:off x="4054695" y="3455525"/>
            <a:ext cx="4325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at </a:t>
            </a:r>
            <a:r>
              <a:rPr lang="en-US" b="1" dirty="0"/>
              <a:t>a</a:t>
            </a:r>
            <a:r>
              <a:rPr lang="en-US" dirty="0"/>
              <a:t>.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AFF7F03-944E-6B3C-3399-F9A220B6B00F}"/>
              </a:ext>
            </a:extLst>
          </p:cNvPr>
          <p:cNvSpPr txBox="1"/>
          <p:nvPr/>
        </p:nvSpPr>
        <p:spPr>
          <a:xfrm>
            <a:off x="4037747" y="3950940"/>
            <a:ext cx="4325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we start at </a:t>
            </a:r>
            <a:r>
              <a:rPr lang="en-US" b="1" dirty="0"/>
              <a:t>a</a:t>
            </a:r>
            <a:r>
              <a:rPr lang="en-US" dirty="0"/>
              <a:t>, we must end at </a:t>
            </a:r>
            <a:r>
              <a:rPr lang="en-US" b="1" dirty="0"/>
              <a:t>a</a:t>
            </a:r>
            <a:r>
              <a:rPr lang="en-US" dirty="0"/>
              <a:t> because it is a circuit.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7B3EE72-FDF8-F701-4CC8-D5695BB40E30}"/>
              </a:ext>
            </a:extLst>
          </p:cNvPr>
          <p:cNvSpPr txBox="1"/>
          <p:nvPr/>
        </p:nvSpPr>
        <p:spPr>
          <a:xfrm>
            <a:off x="4037747" y="4661723"/>
            <a:ext cx="43251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 if we leave </a:t>
            </a:r>
            <a:r>
              <a:rPr lang="en-US" b="1" dirty="0"/>
              <a:t>a</a:t>
            </a:r>
            <a:r>
              <a:rPr lang="en-US" dirty="0"/>
              <a:t>, then come back to </a:t>
            </a:r>
            <a:r>
              <a:rPr lang="en-US" b="1" dirty="0"/>
              <a:t>a</a:t>
            </a:r>
            <a:r>
              <a:rPr lang="en-US" dirty="0"/>
              <a:t>, there is still one more edge we haven't traversed.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13CDA8C-CA35-B4F2-EB90-359649182CFF}"/>
              </a:ext>
            </a:extLst>
          </p:cNvPr>
          <p:cNvSpPr txBox="1"/>
          <p:nvPr/>
        </p:nvSpPr>
        <p:spPr>
          <a:xfrm>
            <a:off x="4054695" y="5649505"/>
            <a:ext cx="43251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we traverse that last edge, we are not longer ending at </a:t>
            </a:r>
            <a:r>
              <a:rPr lang="en-US" b="1" dirty="0"/>
              <a:t>a</a:t>
            </a:r>
            <a:r>
              <a:rPr lang="en-US" dirty="0"/>
              <a:t>, so it is not a circuit.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B0F5E4-4AE2-9C97-97BE-DB1F86325CCA}"/>
              </a:ext>
            </a:extLst>
          </p:cNvPr>
          <p:cNvSpPr txBox="1"/>
          <p:nvPr/>
        </p:nvSpPr>
        <p:spPr>
          <a:xfrm>
            <a:off x="8949955" y="2796777"/>
            <a:ext cx="2953512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An undirected graph G has an Euler circuit </a:t>
            </a:r>
            <a:r>
              <a:rPr lang="en-US" b="1" dirty="0"/>
              <a:t>if and only if G is connected </a:t>
            </a:r>
            <a:r>
              <a:rPr lang="en-US" dirty="0"/>
              <a:t>and </a:t>
            </a:r>
            <a:r>
              <a:rPr lang="en-US" b="1" dirty="0"/>
              <a:t>every vertex in G has even degree</a:t>
            </a:r>
            <a:r>
              <a:rPr lang="en-US" dirty="0"/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287DDB-74A9-25AB-C8D9-5BB73AB8D4BF}"/>
              </a:ext>
            </a:extLst>
          </p:cNvPr>
          <p:cNvSpPr txBox="1"/>
          <p:nvPr/>
        </p:nvSpPr>
        <p:spPr>
          <a:xfrm>
            <a:off x="8949955" y="171401"/>
            <a:ext cx="2953512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circuit</a:t>
            </a:r>
            <a:r>
              <a:rPr lang="en-US" dirty="0"/>
              <a:t> has no repeated edges.</a:t>
            </a:r>
          </a:p>
        </p:txBody>
      </p:sp>
    </p:spTree>
    <p:extLst>
      <p:ext uri="{BB962C8B-B14F-4D97-AF65-F5344CB8AC3E}">
        <p14:creationId xmlns:p14="http://schemas.microsoft.com/office/powerpoint/2010/main" val="4016424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  <p:bldP spid="38" grpId="0"/>
      <p:bldP spid="39" grpId="0"/>
      <p:bldP spid="40" grpId="0" animBg="1"/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139F46-5B26-5271-3AE8-88DF2C07157B}"/>
              </a:ext>
            </a:extLst>
          </p:cNvPr>
          <p:cNvSpPr/>
          <p:nvPr/>
        </p:nvSpPr>
        <p:spPr>
          <a:xfrm>
            <a:off x="7063188" y="1814196"/>
            <a:ext cx="4027946" cy="31665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B8B6B-0C17-E39E-3B56-501495F7A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circuit in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82E4F-6D61-955E-6CC8-A33EE937E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888" y="1684647"/>
            <a:ext cx="6654538" cy="508317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All vertices must have even degree.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Find a vertex w, that is not an isolated vertex.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Select any edge {w, x} incident to w. (Since w is not isolated, there is always at least one such edge.)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Current trail T := ⟨w, x⟩</a:t>
            </a:r>
            <a:br>
              <a:rPr lang="en-US" dirty="0"/>
            </a:br>
            <a:r>
              <a:rPr lang="en-US" dirty="0"/>
              <a:t>last := x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While there is an edge {last, y} that has not been used in T:</a:t>
            </a:r>
            <a:br>
              <a:rPr lang="en-US" dirty="0"/>
            </a:br>
            <a:r>
              <a:rPr lang="en-US" dirty="0"/>
              <a:t>          Add y to the end of T</a:t>
            </a:r>
            <a:br>
              <a:rPr lang="en-US" dirty="0"/>
            </a:br>
            <a:r>
              <a:rPr lang="en-US" dirty="0"/>
              <a:t>          last := 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046A083-DFF8-6C9B-D5DF-916D280C9AA3}"/>
              </a:ext>
            </a:extLst>
          </p:cNvPr>
          <p:cNvGrpSpPr/>
          <p:nvPr/>
        </p:nvGrpSpPr>
        <p:grpSpPr>
          <a:xfrm>
            <a:off x="7462620" y="2091126"/>
            <a:ext cx="2855473" cy="2491724"/>
            <a:chOff x="1061820" y="2298516"/>
            <a:chExt cx="2855473" cy="249172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F71758B-2C89-2C79-AF4E-402BDE257734}"/>
                </a:ext>
              </a:extLst>
            </p:cNvPr>
            <p:cNvSpPr/>
            <p:nvPr/>
          </p:nvSpPr>
          <p:spPr>
            <a:xfrm>
              <a:off x="1061820" y="2298516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a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3A99A12-DC85-2F85-8E12-E7D5628729BF}"/>
                </a:ext>
              </a:extLst>
            </p:cNvPr>
            <p:cNvSpPr/>
            <p:nvPr/>
          </p:nvSpPr>
          <p:spPr>
            <a:xfrm>
              <a:off x="3548485" y="3544377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d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EC88BFB-53A6-DE4A-2E3D-8C448AB52F94}"/>
                </a:ext>
              </a:extLst>
            </p:cNvPr>
            <p:cNvSpPr/>
            <p:nvPr/>
          </p:nvSpPr>
          <p:spPr>
            <a:xfrm>
              <a:off x="2262182" y="3544378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c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52BAAA5-FDA3-156E-AF80-F35F2F8DD653}"/>
                </a:ext>
              </a:extLst>
            </p:cNvPr>
            <p:cNvSpPr/>
            <p:nvPr/>
          </p:nvSpPr>
          <p:spPr>
            <a:xfrm>
              <a:off x="2262182" y="2298516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b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C6B044A-D824-6035-884F-4C4D69D8446A}"/>
                </a:ext>
              </a:extLst>
            </p:cNvPr>
            <p:cNvSpPr/>
            <p:nvPr/>
          </p:nvSpPr>
          <p:spPr>
            <a:xfrm>
              <a:off x="1066015" y="3544379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f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114DE95-E787-951D-08D9-3AF6165E8230}"/>
                </a:ext>
              </a:extLst>
            </p:cNvPr>
            <p:cNvCxnSpPr>
              <a:cxnSpLocks/>
              <a:stCxn id="9" idx="6"/>
              <a:endCxn id="7" idx="2"/>
            </p:cNvCxnSpPr>
            <p:nvPr/>
          </p:nvCxnSpPr>
          <p:spPr>
            <a:xfrm flipV="1">
              <a:off x="1434823" y="3722686"/>
              <a:ext cx="827359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E369CD5-6A15-8288-7082-29E13C73AE4D}"/>
                </a:ext>
              </a:extLst>
            </p:cNvPr>
            <p:cNvCxnSpPr>
              <a:cxnSpLocks/>
              <a:stCxn id="5" idx="4"/>
              <a:endCxn id="9" idx="0"/>
            </p:cNvCxnSpPr>
            <p:nvPr/>
          </p:nvCxnSpPr>
          <p:spPr>
            <a:xfrm>
              <a:off x="1246224" y="2655131"/>
              <a:ext cx="4195" cy="88924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C9CDA36-FA95-ACDE-06FD-A95751E7B1AB}"/>
                </a:ext>
              </a:extLst>
            </p:cNvPr>
            <p:cNvCxnSpPr>
              <a:cxnSpLocks/>
              <a:stCxn id="8" idx="4"/>
              <a:endCxn id="7" idx="0"/>
            </p:cNvCxnSpPr>
            <p:nvPr/>
          </p:nvCxnSpPr>
          <p:spPr>
            <a:xfrm>
              <a:off x="2446586" y="2655131"/>
              <a:ext cx="0" cy="88924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67A4E51-A7E7-4D25-72FD-9D3D62C9F188}"/>
                </a:ext>
              </a:extLst>
            </p:cNvPr>
            <p:cNvCxnSpPr>
              <a:cxnSpLocks/>
              <a:stCxn id="5" idx="6"/>
              <a:endCxn id="8" idx="2"/>
            </p:cNvCxnSpPr>
            <p:nvPr/>
          </p:nvCxnSpPr>
          <p:spPr>
            <a:xfrm>
              <a:off x="1430628" y="2476824"/>
              <a:ext cx="83155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315986-46F4-FD5D-5F3C-0A1B24D895B7}"/>
                </a:ext>
              </a:extLst>
            </p:cNvPr>
            <p:cNvCxnSpPr>
              <a:cxnSpLocks/>
              <a:stCxn id="7" idx="6"/>
              <a:endCxn id="6" idx="2"/>
            </p:cNvCxnSpPr>
            <p:nvPr/>
          </p:nvCxnSpPr>
          <p:spPr>
            <a:xfrm flipV="1">
              <a:off x="2630990" y="3722685"/>
              <a:ext cx="917495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1CF8441-40B4-971E-3E08-2C5084E17E04}"/>
                </a:ext>
              </a:extLst>
            </p:cNvPr>
            <p:cNvSpPr/>
            <p:nvPr/>
          </p:nvSpPr>
          <p:spPr>
            <a:xfrm>
              <a:off x="2905333" y="4433625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e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A3EF82-63C9-F2C9-388A-4DD66843BED9}"/>
                </a:ext>
              </a:extLst>
            </p:cNvPr>
            <p:cNvCxnSpPr>
              <a:cxnSpLocks/>
              <a:stCxn id="7" idx="5"/>
              <a:endCxn id="36" idx="1"/>
            </p:cNvCxnSpPr>
            <p:nvPr/>
          </p:nvCxnSpPr>
          <p:spPr>
            <a:xfrm>
              <a:off x="2576979" y="3848768"/>
              <a:ext cx="382365" cy="63708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1967037A-71F5-81A2-90B8-BDD89F267F49}"/>
                </a:ext>
              </a:extLst>
            </p:cNvPr>
            <p:cNvCxnSpPr>
              <a:cxnSpLocks/>
              <a:stCxn id="36" idx="7"/>
              <a:endCxn id="6" idx="3"/>
            </p:cNvCxnSpPr>
            <p:nvPr/>
          </p:nvCxnSpPr>
          <p:spPr>
            <a:xfrm flipV="1">
              <a:off x="3220130" y="3848767"/>
              <a:ext cx="382366" cy="63708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CE3FAD-D1B1-69B3-66F9-BF37A21069AC}"/>
                  </a:ext>
                </a:extLst>
              </p:cNvPr>
              <p:cNvSpPr txBox="1"/>
              <p:nvPr/>
            </p:nvSpPr>
            <p:spPr>
              <a:xfrm>
                <a:off x="7784824" y="5172892"/>
                <a:ext cx="1876026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Example:</a:t>
                </a: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CE3FAD-D1B1-69B3-66F9-BF37A21069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4824" y="5172892"/>
                <a:ext cx="1876026" cy="1200329"/>
              </a:xfrm>
              <a:prstGeom prst="rect">
                <a:avLst/>
              </a:prstGeom>
              <a:blipFill>
                <a:blip r:embed="rId2"/>
                <a:stretch>
                  <a:fillRect l="-2597" t="-3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57436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8AC67B6-B89F-05BE-8DA9-B64B9096B164}"/>
              </a:ext>
            </a:extLst>
          </p:cNvPr>
          <p:cNvSpPr/>
          <p:nvPr/>
        </p:nvSpPr>
        <p:spPr>
          <a:xfrm>
            <a:off x="1214685" y="3971623"/>
            <a:ext cx="2517289" cy="2396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E3DA2-AD88-676C-349B-B34D694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an Euler Circuit in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6BED-BB8E-4DEE-EF10-67F0B1F0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396" y="2278505"/>
            <a:ext cx="5315782" cy="398577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a Euler Circuit by tracing the algorithm in on the following graph: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/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/>
                  <a:t>Prerequisites: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Is the graph connected?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Do all vertices have an even degree?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dirty="0"/>
                  <a:t>Find any circuit in graph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𝑮</m:t>
                    </m:r>
                  </m:oMath>
                </a14:m>
                <a:r>
                  <a:rPr lang="en-US" b="1" dirty="0"/>
                  <a:t> and call it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endParaRPr lang="en-US" b="1" dirty="0"/>
              </a:p>
              <a:p>
                <a:endParaRPr lang="en-US" dirty="0"/>
              </a:p>
              <a:p>
                <a:r>
                  <a:rPr lang="en-US" dirty="0"/>
                  <a:t>Procedure:</a:t>
                </a:r>
              </a:p>
              <a:p>
                <a:pPr marL="342900" indent="-342900">
                  <a:buAutoNum type="arabicPeriod"/>
                </a:pPr>
                <a:r>
                  <a:rPr lang="en-US" b="1" dirty="0"/>
                  <a:t>Remove all edges in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𝑪</m:t>
                    </m:r>
                  </m:oMath>
                </a14:m>
                <a:r>
                  <a:rPr lang="en-US" b="1" dirty="0"/>
                  <a:t> from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𝑮</m:t>
                    </m:r>
                  </m:oMath>
                </a14:m>
                <a:r>
                  <a:rPr lang="en-US" b="1" dirty="0"/>
                  <a:t>. Remove any isolated vertices and call the new graph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𝑮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b="1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vertex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that is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Find a circuit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that begins and ends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. Call this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Combine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. Start with any vertex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and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until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reached. Then follow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and the rest of the edges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 Call this new circuit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for the next iteration.</a:t>
                </a:r>
              </a:p>
              <a:p>
                <a:pPr marL="342900" indent="-342900">
                  <a:buAutoNum type="arabicPeriod"/>
                </a:pPr>
                <a:r>
                  <a:rPr lang="en-US" dirty="0"/>
                  <a:t>Repeat until all edges are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F2FD06-552D-5BF1-1AD9-6538D2095A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6134" y="1666720"/>
                <a:ext cx="5663108" cy="5078313"/>
              </a:xfrm>
              <a:prstGeom prst="rect">
                <a:avLst/>
              </a:prstGeom>
              <a:blipFill>
                <a:blip r:embed="rId2"/>
                <a:stretch>
                  <a:fillRect l="-670" t="-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344184C1-606E-6F43-CF8B-9DE81A71EE82}"/>
              </a:ext>
            </a:extLst>
          </p:cNvPr>
          <p:cNvGrpSpPr/>
          <p:nvPr/>
        </p:nvGrpSpPr>
        <p:grpSpPr>
          <a:xfrm>
            <a:off x="1279637" y="3950860"/>
            <a:ext cx="2387386" cy="2313415"/>
            <a:chOff x="681422" y="2298518"/>
            <a:chExt cx="2387386" cy="231341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0787A55-33B1-B4D8-4B47-8EF96C6825BC}"/>
                </a:ext>
              </a:extLst>
            </p:cNvPr>
            <p:cNvSpPr/>
            <p:nvPr/>
          </p:nvSpPr>
          <p:spPr>
            <a:xfrm>
              <a:off x="1697469" y="2298518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a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492B47-DD2F-B9B5-D29F-C562997B71A2}"/>
                </a:ext>
              </a:extLst>
            </p:cNvPr>
            <p:cNvSpPr/>
            <p:nvPr/>
          </p:nvSpPr>
          <p:spPr>
            <a:xfrm>
              <a:off x="1050230" y="4255318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d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29DA74-CD21-1BD0-0ECE-2AA560CE7BD3}"/>
                </a:ext>
              </a:extLst>
            </p:cNvPr>
            <p:cNvSpPr/>
            <p:nvPr/>
          </p:nvSpPr>
          <p:spPr>
            <a:xfrm>
              <a:off x="2700000" y="3098610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c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8644B8E-A5D8-AE85-4B38-0FD57A583C38}"/>
                </a:ext>
              </a:extLst>
            </p:cNvPr>
            <p:cNvSpPr/>
            <p:nvPr/>
          </p:nvSpPr>
          <p:spPr>
            <a:xfrm>
              <a:off x="681422" y="3107745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b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F1F5443-D260-B317-91E9-C17CB6BF06B5}"/>
                </a:ext>
              </a:extLst>
            </p:cNvPr>
            <p:cNvCxnSpPr>
              <a:cxnSpLocks/>
              <a:stCxn id="10" idx="6"/>
              <a:endCxn id="9" idx="2"/>
            </p:cNvCxnSpPr>
            <p:nvPr/>
          </p:nvCxnSpPr>
          <p:spPr>
            <a:xfrm flipV="1">
              <a:off x="1050230" y="3276918"/>
              <a:ext cx="1649770" cy="913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9FD3B2A-CF99-5D4F-C31E-07098BE50738}"/>
                </a:ext>
              </a:extLst>
            </p:cNvPr>
            <p:cNvCxnSpPr>
              <a:cxnSpLocks/>
              <a:stCxn id="7" idx="5"/>
              <a:endCxn id="9" idx="1"/>
            </p:cNvCxnSpPr>
            <p:nvPr/>
          </p:nvCxnSpPr>
          <p:spPr>
            <a:xfrm>
              <a:off x="2012266" y="2602908"/>
              <a:ext cx="741745" cy="54792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24AE6D-61CB-1630-4FDE-A0B692847732}"/>
                </a:ext>
              </a:extLst>
            </p:cNvPr>
            <p:cNvCxnSpPr>
              <a:cxnSpLocks/>
              <a:stCxn id="7" idx="3"/>
              <a:endCxn id="10" idx="7"/>
            </p:cNvCxnSpPr>
            <p:nvPr/>
          </p:nvCxnSpPr>
          <p:spPr>
            <a:xfrm flipH="1">
              <a:off x="996219" y="2602908"/>
              <a:ext cx="755261" cy="55706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6A51081-8E66-F170-3BFA-83A2200CFEF4}"/>
                </a:ext>
              </a:extLst>
            </p:cNvPr>
            <p:cNvSpPr/>
            <p:nvPr/>
          </p:nvSpPr>
          <p:spPr>
            <a:xfrm>
              <a:off x="2331192" y="4255318"/>
              <a:ext cx="368808" cy="356615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 Black" panose="020B0A04020102020204" pitchFamily="34" charset="0"/>
                </a:rPr>
                <a:t>e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69D788-D7E3-D65B-1342-C51606E85440}"/>
                </a:ext>
              </a:extLst>
            </p:cNvPr>
            <p:cNvCxnSpPr>
              <a:cxnSpLocks/>
              <a:stCxn id="10" idx="4"/>
              <a:endCxn id="8" idx="1"/>
            </p:cNvCxnSpPr>
            <p:nvPr/>
          </p:nvCxnSpPr>
          <p:spPr>
            <a:xfrm>
              <a:off x="865826" y="3464360"/>
              <a:ext cx="238415" cy="84318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1ED38A6-B309-653D-9241-7ED81C0118CA}"/>
                </a:ext>
              </a:extLst>
            </p:cNvPr>
            <p:cNvCxnSpPr>
              <a:cxnSpLocks/>
              <a:stCxn id="9" idx="3"/>
              <a:endCxn id="8" idx="7"/>
            </p:cNvCxnSpPr>
            <p:nvPr/>
          </p:nvCxnSpPr>
          <p:spPr>
            <a:xfrm flipH="1">
              <a:off x="1365027" y="3403000"/>
              <a:ext cx="1388984" cy="90454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858ED0A-3EE7-2866-CF35-AF7A14D819A5}"/>
                </a:ext>
              </a:extLst>
            </p:cNvPr>
            <p:cNvCxnSpPr>
              <a:cxnSpLocks/>
              <a:stCxn id="10" idx="5"/>
              <a:endCxn id="17" idx="1"/>
            </p:cNvCxnSpPr>
            <p:nvPr/>
          </p:nvCxnSpPr>
          <p:spPr>
            <a:xfrm>
              <a:off x="996219" y="3412135"/>
              <a:ext cx="1388984" cy="89540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73BD70B-84CD-FA8E-9906-1371DE7C7264}"/>
                </a:ext>
              </a:extLst>
            </p:cNvPr>
            <p:cNvCxnSpPr>
              <a:cxnSpLocks/>
              <a:stCxn id="8" idx="6"/>
              <a:endCxn id="17" idx="2"/>
            </p:cNvCxnSpPr>
            <p:nvPr/>
          </p:nvCxnSpPr>
          <p:spPr>
            <a:xfrm>
              <a:off x="1419038" y="4433626"/>
              <a:ext cx="91215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413D6C1-5C27-99EB-4E59-CF3EC5A03F2F}"/>
                </a:ext>
              </a:extLst>
            </p:cNvPr>
            <p:cNvCxnSpPr>
              <a:cxnSpLocks/>
              <a:stCxn id="9" idx="4"/>
              <a:endCxn id="17" idx="7"/>
            </p:cNvCxnSpPr>
            <p:nvPr/>
          </p:nvCxnSpPr>
          <p:spPr>
            <a:xfrm flipH="1">
              <a:off x="2645989" y="3455225"/>
              <a:ext cx="238415" cy="85231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9E22E1B-04CC-8BBC-DF4C-EC2C704AD199}"/>
                </a:ext>
              </a:extLst>
            </p:cNvPr>
            <p:cNvCxnSpPr>
              <a:cxnSpLocks/>
              <a:stCxn id="7" idx="4"/>
              <a:endCxn id="8" idx="0"/>
            </p:cNvCxnSpPr>
            <p:nvPr/>
          </p:nvCxnSpPr>
          <p:spPr>
            <a:xfrm flipH="1">
              <a:off x="1234634" y="2655133"/>
              <a:ext cx="647239" cy="16001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E32B9C2-800B-34FD-5F99-D1959E4D40B5}"/>
                </a:ext>
              </a:extLst>
            </p:cNvPr>
            <p:cNvCxnSpPr>
              <a:cxnSpLocks/>
              <a:stCxn id="7" idx="4"/>
              <a:endCxn id="17" idx="0"/>
            </p:cNvCxnSpPr>
            <p:nvPr/>
          </p:nvCxnSpPr>
          <p:spPr>
            <a:xfrm>
              <a:off x="1881873" y="2655133"/>
              <a:ext cx="633723" cy="16001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4575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354</TotalTime>
  <Words>3147</Words>
  <Application>Microsoft Macintosh PowerPoint</Application>
  <PresentationFormat>Widescreen</PresentationFormat>
  <Paragraphs>475</Paragraphs>
  <Slides>37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Arial Black</vt:lpstr>
      <vt:lpstr>Calibri</vt:lpstr>
      <vt:lpstr>Calibri Light</vt:lpstr>
      <vt:lpstr>Cambria Math</vt:lpstr>
      <vt:lpstr>Office Theme</vt:lpstr>
      <vt:lpstr>CSE 280</vt:lpstr>
      <vt:lpstr>Some terminology</vt:lpstr>
      <vt:lpstr>Some terminology</vt:lpstr>
      <vt:lpstr>PowerPoint Presentation</vt:lpstr>
      <vt:lpstr>Euler Circuits</vt:lpstr>
      <vt:lpstr>Euler Circuits</vt:lpstr>
      <vt:lpstr>Euler Circuits</vt:lpstr>
      <vt:lpstr>Finding a circuit in a graph</vt:lpstr>
      <vt:lpstr>Finding an Euler Circuit in a graph</vt:lpstr>
      <vt:lpstr>Finding an Euler Circuit in a graph</vt:lpstr>
      <vt:lpstr>Finding an Euler Circuit in a graph</vt:lpstr>
      <vt:lpstr>Finding an Euler Circuit in a graph</vt:lpstr>
      <vt:lpstr>Finding an Euler Circuit in a graph</vt:lpstr>
      <vt:lpstr>Finding an Euler Circuit in a graph</vt:lpstr>
      <vt:lpstr>Finding an Euler Circuit in a graph</vt:lpstr>
      <vt:lpstr>Finding an Euler Circuit in a graph</vt:lpstr>
      <vt:lpstr>Additional Exercises</vt:lpstr>
      <vt:lpstr>Hamiltonian Cycles</vt:lpstr>
      <vt:lpstr>Hamiltonian Cycles</vt:lpstr>
      <vt:lpstr>PowerPoint Presentation</vt:lpstr>
      <vt:lpstr>Bipartite Graph</vt:lpstr>
      <vt:lpstr>Bipartite Graphs</vt:lpstr>
      <vt:lpstr>Bipartite Graphs</vt:lpstr>
      <vt:lpstr>Planar Graphs</vt:lpstr>
      <vt:lpstr>Planar Graphs</vt:lpstr>
      <vt:lpstr>Coloring Graphs</vt:lpstr>
      <vt:lpstr>Coloring Graphs</vt:lpstr>
      <vt:lpstr>Coloring Graphs</vt:lpstr>
      <vt:lpstr>Coloring Graphs</vt:lpstr>
      <vt:lpstr>Coloring Graphs</vt:lpstr>
      <vt:lpstr>Chromatic Number</vt:lpstr>
      <vt:lpstr>PowerPoint Presentation</vt:lpstr>
      <vt:lpstr>Ramsey Theory</vt:lpstr>
      <vt:lpstr>Ramsey Theory</vt:lpstr>
      <vt:lpstr>Bipartite Graphs</vt:lpstr>
      <vt:lpstr>Bipartite Graphs</vt:lpstr>
      <vt:lpstr>Bipartite Graphs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Clements, William</dc:creator>
  <cp:lastModifiedBy>Clements, William</cp:lastModifiedBy>
  <cp:revision>1</cp:revision>
  <dcterms:created xsi:type="dcterms:W3CDTF">2023-10-13T23:32:18Z</dcterms:created>
  <dcterms:modified xsi:type="dcterms:W3CDTF">2024-02-14T19:35:43Z</dcterms:modified>
</cp:coreProperties>
</file>

<file path=docProps/thumbnail.jpeg>
</file>